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1" r:id="rId11"/>
    <p:sldId id="272" r:id="rId12"/>
    <p:sldId id="273" r:id="rId13"/>
    <p:sldId id="267" r:id="rId14"/>
    <p:sldId id="268" r:id="rId15"/>
    <p:sldId id="269" r:id="rId16"/>
    <p:sldId id="270" r:id="rId17"/>
  </p:sldIdLst>
  <p:sldSz cx="14630400" cy="8229600"/>
  <p:notesSz cx="8229600" cy="14630400"/>
  <p:embeddedFontLs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0" d="100"/>
          <a:sy n="90" d="100"/>
        </p:scale>
        <p:origin x="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32.022"/>
    </inkml:context>
    <inkml:brush xml:id="br0">
      <inkml:brushProperty name="width" value="0.05" units="cm"/>
      <inkml:brushProperty name="height" value="0.05" units="cm"/>
      <inkml:brushProperty name="color" value="#080E26"/>
    </inkml:brush>
  </inkml:definitions>
  <inkml:trace contextRef="#ctx0" brushRef="#br0">41 91 24575,'5'0'0,"1"-4"0,0-8 0,-11 0 0,-4-4 0,-6 1 0,0-2 0,2 2-8191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1:17.435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2060 403 24575,'561'0'0,"-633"-17"0,-75-12 0,87 15 0,-110-10 0,-205-1-749,-355-10-463,354 21 1160,-9 0-460,79 16 3037,353-5-2525,58-9 0,41-3 0,367 14 0,-239 2 0,-99 14 0,-16 0 0,-150-15 0,-1 0 0,0 0 0,-1 0 0,1 1 0,-1-1 0,1 2 0,-1-1 0,1 1 0,-1 0 0,0 1 0,11 4 0,-18-7 0,1 1 0,-1-1 0,1 0 0,-1 0 0,1 1 0,-1-1 0,0 1 0,1-1 0,-1 0 0,0 1 0,1-1 0,-1 1 0,0-1 0,0 0 0,1 1 0,-1-1 0,0 1 0,0-1 0,0 1 0,0-1 0,1 1 0,-1-1 0,0 1 0,0-1 0,0 1 0,0-1 0,0 1 0,0-1 0,0 1 0,-1-1 0,1 1 0,0-1 0,0 1 0,0-1 0,0 1 0,-1-1 0,1 1 0,0-1 0,0 1 0,-1-1 0,1 0 0,0 1 0,-1-1 0,1 0 0,-1 1 0,1-1 0,0 0 0,-1 1 0,1-1 0,-1 0 0,1 0 0,-1 1 0,1-1 0,-1 0 0,1 0 0,-1 0 0,-31 11 0,-27-4 0,-1-3 0,-108-6 0,56-1 0,33 2 0,-37 0 0,-180 20 0,226-13 0,53-6 0,0 1 0,1 1 0,-1 0 0,0 1 0,1 1 0,-31 11 0,82-8 0,202-9 0,-134-2 0,1 5 0,192 25 0,-84 6 0,48 10 0,-218-34 0,-30-7 0,-1 1 0,0 0 0,0 0 0,-1 1 0,1 1 0,-1 0 0,1 0 0,12 9 0,-22-13 0,-1 0 0,1 1 0,0-1 0,-1 1 0,1-1 0,-1 1 0,1-1 0,-1 1 0,1-1 0,-1 1 0,1 0 0,-1-1 0,1 1 0,-1 0 0,0-1 0,1 1 0,-1 0 0,0 0 0,1-1 0,-1 1 0,0 0 0,0 0 0,0-1 0,0 1 0,0 0 0,0 0 0,0 0 0,0-1 0,0 2 0,-1 0 0,0-1 0,0 0 0,0 1 0,0-1 0,0 0 0,0 1 0,0-1 0,-1 0 0,1 0 0,0 0 0,-1 0 0,-2 2 0,-3 0 0,0 1 0,0-1 0,-1 0 0,-13 3 0,-26 0 0,0-3 0,0-1 0,-52-6 0,-1 1 0,5 5 0,-131 18 0,-142 16 0,348-35 0,22-1 0,41-1 0,8 1 0,416 0 0,-460 0 0,-3-1 0,0 1 0,-1 0 0,1 0 0,-1 0 0,1 0 0,0 1 0,-1-1 0,1 1 0,-1 0 0,1 0 0,-1 0 0,1 1 0,5 3 0,-9-5 0,0 0 0,0 1 0,0-1 0,0 0 0,0 1 0,0-1 0,0 0 0,0 1 0,0-1 0,0 1 0,0-1 0,0 0 0,0 1 0,0-1 0,-1 0 0,1 1 0,0-1 0,0 0 0,0 0 0,0 1 0,-1-1 0,1 0 0,0 1 0,0-1 0,-1 0 0,1 0 0,0 1 0,0-1 0,-1 0 0,1 0 0,0 0 0,-1 0 0,1 1 0,0-1 0,-1 0 0,1 0 0,0 0 0,-1 0 0,1 0 0,0 0 0,-1 0 0,1 0 0,0 0 0,-1 0 0,1 0 0,0 0 0,-1 0 0,-19 4 0,-49 1 0,-121-7 0,113-1 0,-79 6 0,150-2 0,0 0 0,0 0 0,0 1 0,0 0 0,1 0 0,-12 5 0,17-7 0,-1 1 0,1-1 0,-1 0 0,1 1 0,-1-1 0,1 0 0,-1 1 0,1-1 0,-1 0 0,1 1 0,0-1 0,-1 1 0,1-1 0,0 1 0,-1-1 0,1 0 0,0 1 0,0 0 0,-1-1 0,1 1 0,0-1 0,0 1 0,0-1 0,0 1 0,0-1 0,0 1 0,0 0 0,0 0 0,0 0 0,1 0 0,0 1 0,0-1 0,0 0 0,1 0 0,-1 0 0,0 0 0,0-1 0,0 1 0,1 0 0,-1 0 0,0-1 0,1 1 0,-1-1 0,1 1 0,2 0 0,42 10 0,1-1 0,0-2 0,68 1 0,261-7 0,-8-1 0,-247 13 0,25 1 0,-105-12 0,42 8 0,-45-5 0,58 2 0,6-8 0,-269-3 0,-145 6 0,218 11 0,60-8 0,-64 3 0,-62-10 0,1994 3 0,-990-4 0,-1186 5 0,-372-7 0,437-23-569,3 0 592,-88-2-23,-127-3 0,57 34 546,682-20-546,-129 5 0,-11 1 0,86-3 0,1033 16 0,-1175 2 0,1 2 0,74 17 0,21 3 0,-105-19 0,286 19 0,437-26 0,-720 3 0,59 10 0,24 2 0,-64-13 0,-40-2 0,0 2 0,-1 0 0,1 2 0,0 0 0,39 12 0,-135-8 0,-883-8 0,951 1 0,-1 1 0,1-1 0,-1 0 0,1 0 0,-1 0 0,1 0 0,-1-1 0,1 1 0,-1 0 0,1-1 0,-1 1 0,1-1 0,-1 1 0,1-1 0,0 1 0,-1-1 0,-1-2 0,3 3 0,0-1 0,0 0 0,0 1 0,0-1 0,0 0 0,0 1 0,0-1 0,0 1 0,0-1 0,0 0 0,0 1 0,1-1 0,-1 1 0,0-1 0,0 0 0,1 1 0,-1-1 0,0 1 0,1-1 0,-1 1 0,1-1 0,-1 1 0,1 0 0,-1-1 0,1 1 0,-1-1 0,1 1 0,6-5 0,-1 0 0,1 1 0,0-1 0,14-5 0,357-123 0,-337 113 0,1-1 0,-2-1 0,-1-3 0,-1-1 0,-1-2 0,47-46 0,-69 57 0,-1 0 0,0-1 0,-2 0 0,0-1 0,-1-1 0,-1 0 0,14-40 0,-23 59 0,-1-1 0,0 1 0,0 0 0,1-1 0,-1 1 0,0 0 0,-1-1 0,1 1 0,0 0 0,0 0 0,0-1 0,-1 1 0,1 0 0,-1 0 0,1-1 0,-1 1 0,1 0 0,-1 0 0,0 0 0,1 0 0,-1 0 0,0 0 0,0 0 0,0 0 0,0 0 0,0 0 0,0 0 0,0 1 0,0-1 0,0 0 0,0 1 0,0-1 0,-1 1 0,1-1 0,0 1 0,0 0 0,-1-1 0,1 1 0,-2 0 0,-66-12 0,46 9 0,-61-7 0,0 3 0,-154 7 0,90 3 0,114 0 0,0 1 0,1 1 0,-1 2 0,1 1 0,1 2 0,-1 1 0,-44 23 0,52-23 0,0 2 0,1 0 0,1 1 0,0 2 0,1 0 0,1 2 0,1 0 0,0 1 0,1 1 0,-24 33 0,15-15 0,19-28 0,0 1 0,1 0 0,1 0 0,0 1 0,0-1 0,1 2 0,-6 17 0,11-28 0,1-1 0,0 1 0,0-1 0,0 1 0,0-1 0,0 1 0,0-1 0,1 1 0,-1-1 0,0 1 0,1-1 0,-1 1 0,1-1 0,0 1 0,-1-1 0,1 0 0,0 1 0,0-1 0,0 0 0,0 0 0,0 0 0,0 0 0,0 0 0,0 0 0,1 0 0,-1 0 0,0 0 0,0 0 0,1-1 0,-1 1 0,1 0 0,2 0 0,59 15 0,-43-12 0,9 1 0,0 0 0,0-2 0,0-1 0,0-2 0,0-1 0,0-1 0,58-11 0,-2-9 0,107-41 0,-145 46 0,71-14 0,-82 23 0,0-2 0,38-15 0,-22 6 0,-40 16 0,-1 0 0,0-1 0,0 0 0,0-1 0,0 0 0,-1-1 0,0 0 0,0-1 0,14-12 0,-24 18 0,1 1 0,-1 0 0,0-1 0,0 1 0,0 0 0,0-1 0,0 1 0,1 0 0,-1-1 0,0 1 0,0 0 0,0-1 0,0 1 0,0-1 0,0 1 0,0 0 0,0-1 0,0 1 0,0 0 0,-1-1 0,1 1 0,0-1 0,0 1 0,0 0 0,0-1 0,0 1 0,-1 0 0,1-1 0,0 1 0,0 0 0,-1 0 0,1-1 0,0 1 0,0 0 0,-1 0 0,1-1 0,0 1 0,-1 0 0,1 0 0,0 0 0,-1-1 0,1 1 0,0 0 0,-1 0 0,1 0 0,-1 0 0,1 0 0,0 0 0,-1 0 0,1 0 0,-29-7 0,21 5 0,-147-26 0,29 8 0,-2-4-423,-233-11 0,0 9 441,-210-5-1346,408 30 1328,-538 4 0,418 18-467,205-14 512,26 0 815,0 2-1,-92 30 0,233-36-859,175-21 0,3 0 0,-52 6 0,318-44-643,-2 43 638,-349 14 4,-139 6 367,-35 1-72,-29 0-305,-23-2 11,-1-2 0,1-2 0,-67-5 0,17 1 0,-45 1-5,-720-33-2483,156-19 595,-280-18-499,857 54 979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1:11.825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750 661 24575,'1'-3'0,"0"0"0,0 0 0,0 0 0,0 0 0,0 0 0,0 0 0,1 0 0,-1 1 0,1-1 0,0 0 0,0 1 0,0 0 0,0-1 0,0 1 0,0 0 0,1 0 0,-1 0 0,1 0 0,0 0 0,-1 1 0,4-2 0,62-27 0,-9 13 0,88-15 0,-34 9 0,316-73 0,-400 83 0,-25 5 0,-20 1 0,-177-11 0,145 9 0,-28-5 0,-115-7 0,-208-7-897,-124-2 810,370 31 1046,223 22-934,75 1-25,-61-8 0,156 9 0,-71-11 0,-3-1 0,-18 2 0,-2-1 0,-5 0 0,-93-7 0,63 1 0,-549-40 0,137 4 0,164 20 0,-307-12 0,395 19 0,29 0 0,0 1 0,0 0 0,0 1 0,-31 6 0,51-7 0,0 0 0,-1 0 0,1 0 0,-1 0 0,1 0 0,0 0 0,-1 0 0,1 0 0,-1 0 0,1 0 0,0 0 0,-1 0 0,1 1 0,0-1 0,-1 0 0,1 0 0,0 0 0,-1 0 0,1 1 0,0-1 0,-1 0 0,1 0 0,0 1 0,-1-1 0,1 0 0,0 0 0,0 1 0,0-1 0,-1 0 0,1 1 0,0-1 0,0 0 0,0 1 0,-1-1 0,1 1 0,0-1 0,0 0 0,0 1 0,0 0 0,17 5 0,35 2 0,-49-7 0,46 5 0,46 6 0,104 0 0,-195-12 0,89-1 0,143 17 0,-114 3 0,200 3 0,-304-22 0,57 3 0,-72-3 0,0 1 0,0-1 0,0 1 0,0 0 0,0 0 0,0 0 0,-1 0 0,1 0 0,0 1 0,0-1 0,-1 1 0,1 0 0,-1 0 0,1 0 0,-1 0 0,0 0 0,0 1 0,0-1 0,0 0 0,1 4 0,-2-4 0,-1 0 0,1 0 0,-1 0 0,0 0 0,0 0 0,0 0 0,0 0 0,0 0 0,0 0 0,0 0 0,-1-1 0,1 1 0,-1 0 0,0 0 0,1 0 0,-1 0 0,0 0 0,0-1 0,0 1 0,0 0 0,0-1 0,-1 1 0,1-1 0,0 1 0,-1-1 0,1 0 0,-1 1 0,0-1 0,1 0 0,-1 0 0,0 0 0,0 0 0,-2 1 0,-10 5 0,1-1 0,-29 10 0,42-15 0,-52 15 0,21-7 0,1 1 0,-37 19 0,32-13 0,-74 23 0,68-26 0,-49 22 0,31-10 0,35-16 0,1 0 0,-28 18 0,45-23 0,0 0 0,0 0 0,0 1 0,0 0 0,1 0 0,0 0 0,0 0 0,1 1 0,-1 0 0,1 0 0,1 0 0,-5 10 0,7-14 0,0 1 0,0-1 0,0 0 0,0 0 0,1 1 0,0-1 0,-1 0 0,1 1 0,0-1 0,0 0 0,0 1 0,0-1 0,0 0 0,1 1 0,-1-1 0,1 0 0,0 1 0,-1-1 0,1 0 0,2 3 0,0-1 0,-1-1 0,1 0 0,0 0 0,0 0 0,0 0 0,0 0 0,1-1 0,-1 1 0,1-1 0,6 3 0,8 2 0,1 0 0,0-1 0,37 5 0,-53-10 0,97 17 0,1-5 0,129 0 0,248-15 0,-511 0 0,-60-11 0,26 2 0,15 2 0,-55-17 0,-2 0 0,4 5 0,0 5 0,-200-4 0,178 22 0,954-2 0,-761-3 0,124-23 0,-125 14 0,126-6 0,697 20 0,-937-3 0,1-2 0,-53-11 0,14 4 0,0 4 0,-132 8 0,70 1 0,-286-3 0,424 0 0,-1-1 0,1 0 0,-1-1 0,1 0 0,0 0 0,0-1 0,-19-8 0,82 4 0,36 9 0,1 4 0,118 23 0,74 3 0,-183-24 0,-12-1 0,22 1 0,0 4 0,153 39 0,-248-47 0,22 7 0,1-2 0,1-1 0,-1-2 0,47 3 0,811-11 0,-1228 5-8,-366-7-558,481-9 566,-91-2 0,208 14-58,-123 4 690,202 0-632,0 2 0,0 0 0,-25 10 0,29-8 0,-1-1 0,0-1 0,0-1 0,-40 4 0,22-7 0,0 2 0,0 1 0,-72 19 0,108-23 0,0 1 0,0-1 0,0 1 0,-1-1 0,1 1 0,0 0 0,0 0 0,1 0 0,-1 0 0,0 0 0,0 0 0,0 1 0,-2 2 0,4-3 0,1-1 0,-1 1 0,1 0 0,-1-1 0,1 1 0,-1-1 0,1 1 0,0-1 0,-1 1 0,1-1 0,0 0 0,0 1 0,-1-1 0,1 0 0,0 0 0,0 1 0,-1-1 0,1 0 0,0 0 0,0 0 0,0 0 0,-1 0 0,3 0 0,73 3 0,-72-3 0,118-2 0,-35 0 0,158 16 0,-100-1 0,251-7 0,-214-8 0,-133-1 0,-1-2 0,74-17 0,-72 12 0,0 2 0,58-3 0,245 12 0,-332 1 0,0 0 0,38 9 0,29 3 0,-29-9 0,-1 2 0,-1 3 0,70 21 0,-94-21 0,-17-4 0,1-1 0,0-1 0,0-1 0,21 2 0,78 9 0,-75-7 0,59 1 0,-85-8 0,0 1 0,0 0 0,0 1 0,0 1 0,0 0 0,-1 1 0,24 10 0,-31-11 0,0-1 0,0 1 0,0-1 0,0-1 0,0 1 0,0-1 0,0 0 0,0-1 0,0 1 0,1-2 0,-1 1 0,8-2 0,-10 0 0,1 1 0,-1-1 0,0-1 0,0 1 0,0-1 0,0 0 0,0 0 0,-1 0 0,1 0 0,-1-1 0,0 0 0,0 0 0,-1 0 0,1-1 0,-1 1 0,5-8 0,55-75 0,13-23 0,-71 101 0,0-1 0,-1 0 0,-1 0 0,0-1 0,0 1 0,-1-1 0,0 1 0,0-17 0,-5-94 0,0 52 0,3 65 0,0-15 0,-1 0 0,-1 1 0,-4-21 0,6 35 0,-1 1 0,1 0 0,-1-1 0,0 1 0,-1 0 0,1 0 0,0-1 0,-1 1 0,0 0 0,0 0 0,0 1 0,0-1 0,0 0 0,0 1 0,-1-1 0,1 1 0,-1 0 0,0 0 0,0 0 0,1 0 0,-1 0 0,-1 0 0,1 1 0,-3-2 0,4 3 0,-1 0 0,1-1 0,0 1 0,0 0 0,0 0 0,0 0 0,0 1 0,-1-1 0,1 0 0,0 1 0,0 0 0,0-1 0,0 1 0,0 0 0,0 0 0,0 0 0,1 0 0,-1 0 0,0 0 0,0 1 0,1-1 0,-1 1 0,1-1 0,-1 1 0,1 0 0,0-1 0,-2 4 0,-4 7 0,1-1 0,1 0 0,-8 23 0,-2 5 0,-37 67 0,35-69 0,-2 0 0,-28 43 0,53-94 0,1 0 0,-2 0 0,0-1 0,0 1 0,-2-1 0,0 0 0,0 0 0,0-24 0,0-7 0,-6-93 0,3 132 0,-1 1 0,0-1 0,0 1 0,-1-1 0,0 1 0,0-1 0,0 1 0,-1 0 0,1 0 0,-2 0 0,1 1 0,-1-1 0,0 1 0,0-1 0,0 1 0,-9-8 0,6 9 0,0-1 0,0 1 0,-1 0 0,1 1 0,-1 0 0,0 0 0,1 1 0,-1-1 0,-1 2 0,1-1 0,0 1 0,0 1 0,-10-1 0,2 2 0,1-1 0,-1 2 0,0 0 0,1 1 0,-1 1 0,1 0 0,0 1 0,0 1 0,0 0 0,1 1 0,0 0 0,1 1 0,-1 1 0,1 0 0,1 1 0,-14 13 0,-33 25 0,40-34 0,0 0 0,1 1 0,1 1 0,1 0 0,0 1 0,2 1 0,-19 27 0,32-43 0,0-1 0,0 1 0,1-1 0,-1 1 0,0 0 0,0 0 0,1-1 0,-1 1 0,1 0 0,0 0 0,-1 0 0,1-1 0,0 1 0,0 0 0,0 0 0,0 0 0,1 0 0,-1-1 0,0 1 0,1 0 0,-1 0 0,1 0 0,0-1 0,-1 1 0,2 1 0,0-1 0,0 1 0,1-1 0,-1-1 0,0 1 0,1 0 0,-1-1 0,1 1 0,-1-1 0,1 0 0,0 1 0,0-2 0,0 1 0,-1 0 0,5 0 0,3 1 0,0-1 0,0 0 0,0-1 0,0 0 0,0-1 0,0 0 0,0 0 0,17-5 0,-14 0 0,0 0 0,-1-1 0,0 0 0,0-1 0,-1 0 0,0-1 0,16-16 0,-1-3 0,36-47 0,-53 61 0,-1 0 0,0 0 0,-1-1 0,-1 0 0,0 0 0,-1 0 0,0-1 0,-2 0 0,1 0 0,-2 0 0,1-29 0,-3 42 0,0 0 0,0 1 0,-1-1 0,1 0 0,0 1 0,-1-1 0,0 1 0,1-1 0,-1 1 0,0-1 0,0 1 0,-1-1 0,1 1 0,0 0 0,-1-1 0,0 1 0,1 0 0,-1 0 0,0 0 0,0 1 0,0-1 0,0 0 0,0 1 0,-1-1 0,1 1 0,0 0 0,-5-2 0,-5-1 0,1 2 0,-1-1 0,0 1 0,1 1 0,-15 0 0,-18-3 0,23 0 0,-1 1 0,0 0 0,1 2 0,-27 2 0,40 0 0,-1 0 0,1 1 0,0 0 0,0 1 0,0 0 0,0 0 0,0 1 0,1-1 0,-1 2 0,1-1 0,0 1 0,0 0 0,-9 10 0,-2 4 0,2 0 0,0 0 0,2 2 0,0 0 0,1 0 0,-11 28 0,-51 143 0,71-179 0,0-1 0,1 1 0,0 0 0,1 0 0,1 1 0,0-1 0,2 24 0,-1-33 0,0 0 0,1-1 0,0 1 0,0 0 0,0-1 0,1 1 0,-1 0 0,1-1 0,0 1 0,0-1 0,0 0 0,0 0 0,0 0 0,1 0 0,-1 0 0,1 0 0,0-1 0,0 1 0,0-1 0,0 0 0,0 0 0,1 0 0,-1 0 0,1 0 0,-1-1 0,1 0 0,0 1 0,-1-1 0,1-1 0,6 2 0,0-1 0,1 0 0,0-1 0,-1 0 0,1 0 0,0-1 0,-1 0 0,1-1 0,-1-1 0,0 1 0,1-2 0,-1 1 0,0-1 0,-1-1 0,1 0 0,-1 0 0,12-9 0,6-9 0,0 0 0,-2-2 0,36-44 0,-16 18 0,-42 48 0,-1 0 0,1 0 0,-1 0 0,1-1 0,-1 1 0,0-1 0,-1 1 0,1-1 0,0 0 0,-1 1 0,0-1 0,0 0 0,0 0 0,0 0 0,0-7 0,-2 8 0,1 1 0,-1 0 0,1 0 0,-1 0 0,0 0 0,0 0 0,1 0 0,-2 1 0,1-1 0,0 0 0,0 0 0,0 1 0,-1-1 0,1 0 0,-1 1 0,0 0 0,1-1 0,-1 1 0,0 0 0,0 0 0,0 0 0,1 0 0,-1 0 0,0 0 0,0 0 0,-1 1 0,1-1 0,0 1 0,0 0 0,-3-1 0,-31-3 0,0 2 0,0 1 0,0 2 0,0 1 0,1 2 0,-58 14 0,56-6 0,-1 1 0,2 2 0,-51 27 0,68-32 0,-8 3 0,0 2 0,1 1 0,0 1 0,-38 33 0,58-40 0,17-13 0,18-14 0,-7-1 0,22-14 0,-1-2 0,-3-2 0,0-1 0,-3-3 0,33-43 0,-34 36 0,-23 32 0,-2-1 0,1 0 0,10-21 0,-15 23 0,-1-1 0,0 0 0,-1 0 0,-1 0 0,0 0 0,-1-1 0,-1 0 0,0 0 0,-1-16 0,-1 23 0,-1 1 0,0-1 0,0 1 0,-1 0 0,0 0 0,0 0 0,-1 0 0,0 0 0,-1 0 0,1 1 0,-2-1 0,1 1 0,-1 0 0,0 1 0,0-1 0,-1 1 0,0 0 0,-11-9 0,10 11 0,0 0 0,1 0 0,-1 1 0,0 0 0,-1 1 0,1 0 0,0 0 0,-1 0 0,1 1 0,-1 0 0,-8 1 0,6-1 0,-1 0 0,0-1 0,1 0 0,-18-6 0,16 2 0,-1 0 0,0 2 0,0-1 0,-1 2 0,1 0 0,-1 0 0,1 2 0,-1-1 0,0 2 0,0 0 0,0 0 0,0 2 0,1-1 0,-1 2 0,1 0 0,-1 0 0,1 1 0,0 1 0,-14 7 0,-229 124 0,147-75 0,99-55 0,-243 139 0,207-114 0,1 1 0,2 2 0,-50 50 0,69-58 0,-42 55 0,60-73 0,1 1 0,0-1 0,0 1 0,0 0 0,1 0 0,1 1 0,0-1 0,0 1 0,1 0 0,0 0 0,-1 17 0,3-24 0,0-1 0,0 0 0,0 1 0,0-1 0,1 0 0,0 0 0,-1 0 0,1 1 0,0-1 0,0 0 0,0 0 0,0 0 0,0 0 0,0 0 0,1-1 0,-1 1 0,1 0 0,-1 0 0,1-1 0,3 3 0,-2-2 0,1 0 0,-1 0 0,1-1 0,0 1 0,0-1 0,0 0 0,0 0 0,0 0 0,0-1 0,8 1 0,-3-1 0,1 0 0,-1-1 0,1 0 0,-1-1 0,0 0 0,1-1 0,-1 0 0,0 0 0,12-6 0,5-7 0,-10 6 0,0 0 0,1 2 0,21-9 0,3 0 0,-1-2 0,67-43 0,-71 40 0,-3 2 0,0-2 0,46-39 0,-35 31 0,4 0 0,-46 28 0,1 1 0,-1-1 0,0 0 0,0-1 0,0 1 0,0 0 0,0-1 0,0 1 0,0-1 0,-1 1 0,0-1 0,1 0 0,0-3 0,-2 5 0,1 1 0,-1-1 0,0 0 0,0 0 0,0 1 0,0-1 0,0 0 0,0 0 0,0 1 0,0-1 0,0 0 0,0 1 0,-1-1 0,1 0 0,0 0 0,0 1 0,-1-1 0,1 0 0,0 1 0,-1-1 0,1 1 0,-1-1 0,1 0 0,-1 1 0,1-1 0,-1 1 0,1-1 0,-1 1 0,0-1 0,-25-5 0,-27 12 0,-10 10 0,2 4 0,-104 46 0,-29 10 0,153-63 0,1 1 0,0 3 0,1 1 0,1 1 0,0 3 0,2 1 0,0 1 0,-42 39 0,74-58 0,-1-1 0,1 1 0,0 0 0,0 0 0,0 1 0,1-1 0,0 1 0,0 0 0,0-1 0,-2 10 0,5-14 0,-1 1 0,1-1 0,0 0 0,0 1 0,0-1 0,0 1 0,0-1 0,0 1 0,0-1 0,1 1 0,-1-1 0,1 1 0,-1-1 0,1 0 0,-1 1 0,1-1 0,0 0 0,1 3 0,0-2 0,0 0 0,0-1 0,0 1 0,0-1 0,0 1 0,1-1 0,-1 0 0,0 0 0,1 0 0,-1 0 0,1 0 0,-1 0 0,1-1 0,3 1 0,11 1 0,0-1 0,0-1 0,0 0 0,0-1 0,-1-1 0,1 0 0,0-2 0,19-6 0,130-54 0,-87 30 0,327-120 0,-367 141 0,54-9 0,-59 15 0,-2-1 0,62-24 0,-91 31 0,0 0 0,0-1 0,-1 1 0,1-1 0,0 0 0,-1 0 0,0 0 0,1 0 0,-1 0 0,0 0 0,3-5 0,-4 6 0,-1 1 0,0 0 0,0-1 0,0 1 0,0-1 0,1 1 0,-1-1 0,0 1 0,0-1 0,0 1 0,0 0 0,0-1 0,0 1 0,0-1 0,0 1 0,0-1 0,0 1 0,-1-1 0,1 1 0,0-1 0,0 1 0,0 0 0,0-1 0,-1 1 0,1-1 0,0 1 0,-1 0 0,1-1 0,-24-8 0,-169-11 0,-326 9 0,342 12 0,138 1 0,0 1 0,0 2 0,0 2 0,0 1 0,-37 14 0,69-19 0,8 0 0,18-1 0,32-4 0,16-13 0,0-3 0,0-4 0,71-33 0,-57 22 0,108-30 0,-148 52 0,-1 1 0,0 0 0,0 3 0,44-3 0,171-17 0,-278 36 0,-20 4 0,-14-8 0,-61-2 0,65-3 0,-84 10 0,-22 4 0,78-9 0,78-5 0,1 1 0,-1-1 0,0 0 0,0 1 0,0 0 0,1-1 0,-1 1 0,0 0 0,1 0 0,-1 1 0,-3 1 0,6-3 0,0 1 0,0-1 0,0 0 0,-1 0 0,1 0 0,0 0 0,0 0 0,0 1 0,0-1 0,0 0 0,0 0 0,0 0 0,0 1 0,0-1 0,0 0 0,0 0 0,0 0 0,0 0 0,0 1 0,0-1 0,0 0 0,0 0 0,0 0 0,0 1 0,0-1 0,0 0 0,0 0 0,0 0 0,0 0 0,0 1 0,0-1 0,1 0 0,-1 0 0,0 0 0,0 0 0,0 0 0,0 1 0,0-1 0,0 0 0,1 0 0,-1 0 0,0 0 0,0 0 0,0 0 0,0 0 0,1 0 0,-1 0 0,22 6 0,44 2 0,263 17 0,287-26 0,-698-3 0,1-3 0,0-3 0,-98-27 0,117 25 0,-1 2 0,-88-1 0,-131 12 0,108 2 0,-670-3 0,906 3 0,85 14 0,-129-14 0,81 10 0,83 13 0,-149-19 0,-1 1 0,0 1 0,44 20 0,-73-28 0,0 0 0,-1 0 0,1 0 0,0 1 0,0 0 0,-1-1 0,1 1 0,-1 0 0,0 0 0,1 0 0,-1 0 0,0 1 0,3 4 0,-5-7 0,1 1 0,-1 0 0,0-1 0,0 1 0,0 0 0,0-1 0,0 1 0,0 0 0,0 0 0,0-1 0,0 1 0,-1 0 0,1-1 0,0 1 0,0-1 0,0 1 0,-1 0 0,1-1 0,0 1 0,-1-1 0,1 1 0,-1 0 0,-23 16 0,0-6 0,-1-2 0,0-1 0,0 0 0,-1-2 0,0-1 0,-42 3 0,-163-7 0,112-4 0,71 3 0,-56 8 0,87-6 0,0 1 0,1 1 0,-1 0 0,1 2 0,0 0 0,-26 13 0,47-17 0,1-1 0,0 0 0,-1 0 0,1 0 0,0 0 0,6-1 0,10-2 0,0 0 0,-1-2 0,1 0 0,39-15 0,17-3 0,-26 8 0,64-28 0,44-11 0,-83 29 0,-1-4 0,109-55 0,-154 69 0,12-7 0,-13 5 0,1 2 0,0 1 0,61-15 0,-42 13 0,-47 14 0,-1 1 0,0-1 0,1 0 0,-1 0 0,0 0 0,0 0 0,0-1 0,0 1 0,0 0 0,0-1 0,0 1 0,0-1 0,-1 0 0,1 0 0,-1 0 0,1 0 0,1-4 0,-3 5 0,0 0 0,-1 0 0,1 1 0,-1-1 0,0 0 0,1 0 0,-1 0 0,0 0 0,0 1 0,1-1 0,-1 0 0,0 0 0,0 1 0,0-1 0,0 1 0,0-1 0,0 1 0,0-1 0,0 1 0,0 0 0,-2-1 0,-25-8 0,27 9 0,-532-134-1365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1:04.016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1007 417 24575,'5'-1'0,"0"0"0,0-1 0,0 0 0,-1 0 0,1 0 0,0 0 0,-1-1 0,8-5 0,11-6 0,76-21 0,-26 11 0,-47 17 0,1 1 0,-1 2 0,1 0 0,0 1 0,0 2 0,0 1 0,33 4 0,15-1 0,583-3 0,-1189-17-148,473 12 27,-625-31-2131,630 35 2226,-349-7 91,298 0-316,-189-37 0,185 24 913,242 19 1660,610-15-2994,-31 4 702,-478 15 612,-252-4-642,0 1 0,0-2 0,-18-5 0,-46-6 0,30 10 0,1-2 0,-70-19 0,59 14 0,0 3 0,-98-1 0,-37-4 0,142 9 0,39 3 0,-1 0 0,1-1 0,0 0 0,-1-1 0,-17-7 0,31 7 0,14 2 0,18 2 0,774 90-888,-130-77 1605,-410-17-546,1048 3-171,-1290 1 0,1 1 0,37 10 0,22 1 0,-129-15 0,11 1 0,0-1 0,1-2 0,-39-10 0,-21-7 0,-1 3 0,-134-8 0,123 14 0,-65-4 0,-564 17 0,758 1 0,-1 0 0,26 6 0,21 3 0,146 19 0,-117-15 0,101 4 0,125 10 0,61 0 0,-348-30 0,-15 0 0,0 0 0,0 1 0,0 1 0,0 1 0,0 1 0,0 1 0,0 1 0,39 15 0,-47-15 0,1 0 0,-1-1 0,1 0 0,0-1 0,1 0 0,23 0 0,92-4 0,-56-2 0,3 2 0,1 3 0,91 14 0,-82-6 0,1-3 0,134-9 0,-70-1 0,116 3 0,-282 0 0,-19 1 0,1-1 0,0-2 0,0-1 0,0-1 0,-54-16 0,26 3 0,-92-15 0,108 24 0,42 8 0,1 0 0,-1 0 0,0-1 0,0 1 0,0-1 0,0 1 0,1-1 0,-1 0 0,0 1 0,0-1 0,1 0 0,-1 0 0,1 0 0,-1-1 0,1 1 0,-2-2 0,7-5 0,18 3 0,70-2 0,120 9 0,-70 1 0,-65-6 0,-45 1 0,1 1 0,0 2 0,59 9 0,-86-9 0,0 1 0,0 0 0,0 0 0,0 1 0,0 0 0,-1 0 0,0 0 0,1 0 0,-1 1 0,0 0 0,-1 0 0,1 0 0,-1 1 0,5 5 0,2 6 0,-2-1 0,1 1 0,9 25 0,4 7 0,-19-38 0,1 0 0,-1 1 0,-1 0 0,0 0 0,-1 0 0,0 0 0,1 21 0,-5 86 0,-1-51 0,2-56 0,0 0 0,0-1 0,-1 1 0,0-1 0,-1 1 0,-1-1 0,1 0 0,-1 0 0,-1 0 0,-8 13 0,10-18 0,-1 1 0,1-1 0,-1 0 0,-1 0 0,1-1 0,-1 1 0,0-1 0,0 0 0,0 0 0,0 0 0,-1-1 0,1 0 0,-1 0 0,0 0 0,0-1 0,0 0 0,0 0 0,-10 1 0,-53 2 0,-107-7 0,49-2 0,0 7 0,-145-6 0,174-10 0,56 6 0,-46-1 0,61 6 0,-50-11 0,50 8 0,-53-4 0,-703 7 0,377 4 0,385 0 0,1 0 0,-41 9 0,39-6 0,0-1 0,-30 2 0,-642-4 0,337-4 0,-790 2 0,1140 0 0,4 0 0,-1 0 0,0 0 0,1 0 0,-1 0 0,1 0 0,-1 0 0,1-1 0,-1 0 0,1 0 0,-1 0 0,1 0 0,0-1 0,-1 1 0,-3-3 0,7 3 0,0 1 0,0-1 0,0 0 0,0 1 0,0-1 0,0 0 0,0 1 0,0-1 0,0 0 0,0 1 0,0-1 0,0 0 0,0 1 0,1-1 0,-1 1 0,0-1 0,1 0 0,-1 1 0,0-1 0,1 1 0,-1-1 0,0 1 0,1-1 0,-1 1 0,1-1 0,-1 1 0,1-1 0,-1 1 0,2-1 0,20-17 0,-19 15 0,48-35 0,1 2 0,97-49 0,123-39 0,-172 87 0,162-38 0,-227 68 0,1 2 0,-1 2 0,61 2 0,-51 2 0,70-9 0,31-6 0,267 8 0,-218 9 0,978-3 0,-1536-17 0,209 4 0,-220 11 0,173 5 0,-99-5-942,-314 5 987,476 5-134,-228 44 0,274-30 841,84-19-711,-1 0-1,0 0 0,1 0 1,0 1-1,0 1 1,0-1-1,-15 13 0,23-17-40,-1 1 0,1-1 0,0 1 0,-1 0 0,1-1 0,-1 1 0,1 0 0,0-1 0,0 1 0,-1 0 0,1-1 0,0 1 0,0 0 0,0 0 0,0 0 0,0-1 0,0 1 0,0 0 0,0 0 0,0-1 0,0 1 0,0 0 0,0 0 0,1-1 0,-1 1 0,0 0 0,0-1 0,1 1 0,-1 0 0,1-1 0,-1 1 0,0 0 0,1-1 0,-1 1 0,1-1 0,0 1 0,-1-1 0,1 1 0,-1-1 0,1 1 0,0-1 0,-1 0 0,1 1 0,0-1 0,0 0 0,-1 1 0,1-1 0,0 0 0,1 0 0,37 14 0,15-2 0,0-3 0,96 5 0,113-14 0,-113-2 0,2049 2 0,-2632-18 0,-177-22-92,-318 40-371,922 0 471,-30 1-25,34-1 22,1 0-1,0 0 1,0 0 0,0 0-1,0 0 1,-1 0-1,1 0 1,0 1 0,0-1-1,0 0 1,0 1 0,0-1-1,0 1 1,0 0-1,0-1 1,0 1 0,0 0-1,0-1 1,0 1-1,0 0 1,-1 2 0,2-3 14,1 1 0,-1 0 0,0-1 0,1 1 0,0 0 0,-1-1 0,1 1 0,-1-1 0,1 1 0,0-1 0,-1 1-1,1-1 1,0 1 0,-1-1 0,1 1 0,0-1 0,0 0 0,0 0 0,-1 1 0,1-1 0,0 0 0,0 0 0,0 0 0,0 0 0,1 0 0,27 4-72,-28-4 75,113 14-22,54 4 0,48-4 0,55 1 0,966-16 0,-1208 2 0,0 2 0,30 7 0,40 3 0,464-10 0,-289-5 0,-186 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56.524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4534 3 24575,'2'1'0,"0"0"0,0 0 0,0 0 0,-1 0 0,1 0 0,0 0 0,-1 1 0,1-1 0,-1 0 0,1 1 0,-1 0 0,0-1 0,0 1 0,1-1 0,-1 1 0,0 0 0,0 2 0,16 34 0,-16-32 0,-1 1 0,1-1 0,-1 1 0,0-1 0,-1 1 0,0 0 0,0-1 0,0 0 0,-1 1 0,0-1 0,0 0 0,-5 10 0,-45 76 0,35-65 0,4-2 0,1 0 0,-9 29 0,11-29 0,0 0 0,-15 25 0,20-42 0,-1 0 0,1 0 0,-2 0 0,1 0 0,-1-1 0,0-1 0,0 1 0,-1-1 0,-12 8 0,-2-3 0,-1 0 0,-1-1 0,1-2 0,-1 0 0,-1-2 0,1-1 0,-1 0 0,0-2 0,0-1 0,0-1 0,-32-3 0,93 1 0,-1-1 0,64-13 0,-53 7 0,0 3 0,0 2 0,85 5 0,-37 0 0,-80-1 0,1 0 0,-1 0 0,20 6 0,-29-6 0,0 0 0,0 1 0,-1-1 0,1 1 0,0 0 0,0 1 0,-1-1 0,0 1 0,1 0 0,-1 0 0,0 0 0,6 7 0,-10-10 0,-1 0 0,1 1 0,-1-1 0,1 1 0,-1-1 0,1 0 0,-1 1 0,1-1 0,-1 0 0,0 0 0,1 1 0,-1-1 0,1 0 0,-1 0 0,0 0 0,1 0 0,-1 0 0,0 0 0,1 0 0,-1 0 0,1 0 0,-1 0 0,0 0 0,1 0 0,-1-1 0,0 1 0,1 0 0,-1 0 0,1-1 0,-1 1 0,-31-6 0,30 6 0,-76-10 0,-1 4 0,-145 6 0,83 3 0,-3199-3 0,3299-7 0,34 0 0,26-1 0,25 1 0,0 3 0,-1 2 0,78 5 0,-22 0 0,65-1 0,215-5 0,-262-10 0,21-2 0,625 14 0,-399 3 0,-1718-2 0,1091-15-313,20 0 36,167 11 277,-108-21 0,107 12 0,-100-3 0,76 11 197,0-4 0,-157-35-1,252 43-196,1 0 0,0-1 0,-1 0 0,1 0 0,0 0 0,0-1 0,0 1 0,0-1 0,-8-7 0,12 9 0,0-1 0,0 1 0,0 0 0,0-1 0,0 1 0,0-1 0,0 1 0,1-1 0,-1 1 0,1-1 0,-1 1 0,1-1 0,0 0 0,-1 1 0,1-1 0,0 0 0,0 1 0,0-1 0,0 0 0,1 1 0,-1-1 0,0 0 0,1 1 0,-1-1 0,1 1 0,-1-1 0,1 1 0,0-1 0,0 1 0,-1-1 0,1 1 0,0 0 0,1-1 0,-1 1 0,0 0 0,0 0 0,0 0 0,3-2 0,5-5 0,1-1 0,0 2 0,0-1 0,1 1 0,0 1 0,0 0 0,22-8 0,6 0 0,44-8 0,66-7 0,34-9 0,-139 28 0,0 3 0,1 1 0,0 2 0,68 3 0,-50 1 0,85-10 0,-24-2 0,207 6 0,-200 7 0,-125-1 0,0-1 0,1 1 0,-1 0 0,1 1 0,-1-1 0,1 1 0,-1 1 0,0-1 0,1 1 0,6 3 0,-13-5 0,0 1 0,1-1 0,-1 1 0,1-1 0,-1 1 0,0-1 0,1 1 0,-1-1 0,0 1 0,1 0 0,-1-1 0,0 1 0,0 0 0,0-1 0,0 1 0,0-1 0,1 1 0,-1 0 0,0-1 0,0 1 0,-1 0 0,1-1 0,0 1 0,0 0 0,0-1 0,0 1 0,0-1 0,-1 1 0,1 0 0,0-1 0,-1 1 0,1-1 0,0 1 0,-1-1 0,1 1 0,-1-1 0,1 1 0,-1-1 0,1 1 0,-1-1 0,1 0 0,-2 1 0,-21 20 0,6-14 0,1 0 0,-1-1 0,0 0 0,-1-2 0,1 0 0,-1-1 0,0-1 0,-27 1 0,-17 3 0,-199 22 0,113-17 0,-213-9 0,163-5 0,138 2 0,1 3 0,-1 2 0,1 3 0,-88 22 0,126-23 0,-1 1 0,1 0 0,0 2 0,0 1 0,1 0 0,1 1 0,-33 25 0,50-34 0,-1 0 0,1 0 0,0 0 0,0 0 0,1 0 0,-1 1 0,0-1 0,1 1 0,0-1 0,-1 1 0,1 0 0,0 0 0,0-1 0,0 1 0,1 0 0,-1 0 0,1 0 0,0 0 0,-1 0 0,2 5 0,0-4 0,0 0 0,0 0 0,1 0 0,-1 0 0,1 0 0,0 0 0,0-1 0,1 1 0,-1 0 0,1-1 0,0 0 0,5 5 0,9 7 0,0-1 0,2-1 0,0-1 0,26 13 0,-38-22 0,19 9 0,0-2 0,1-1 0,1-1 0,-1-1 0,33 3 0,18 6 0,26 3 0,109 5 0,-26-4 0,-128-11 0,72 10 0,179 3 0,-2-24 0,-363 2 0,-10 1 0,0-3 0,-99-14 0,-85-14 0,169 22 0,63 8 0,0-2 0,0 1 0,0-2 0,0 0 0,0-1 0,1-1 0,-1-1 0,-15-7 0,-72-36 0,64 32 0,-60-36 0,84 43 0,0 1 0,-1-1 0,2-1 0,-1 0 0,1-1 0,1 0 0,0-1 0,1-1 0,1 0 0,-21-30 0,27 33 0,-1-1 0,1 0 0,1 0 0,0-1 0,1 0 0,0 0 0,1 0 0,-2-20 0,4 28 0,1-1 0,0 1 0,1 0 0,-1 0 0,1 0 0,0 0 0,0 0 0,1 0 0,-1 0 0,1 0 0,0 0 0,0 1 0,1-1 0,-1 1 0,1-1 0,0 1 0,1 0 0,-1 0 0,0 0 0,1 1 0,0-1 0,0 1 0,0 0 0,1 0 0,4-2 0,22-11 0,0 1 0,1 2 0,0 2 0,1 0 0,51-8 0,177-13 0,-89 14 0,-11 3-2,253 11-1,-218 6-87,807-2 185,-2118 0-95,826 18 0,134-6 0,16 1 0,-83 3 0,215-17 0,1 1 0,0 0 0,-1 1 0,1-1 0,0 1 0,0 0 0,0 1 0,0-1 0,0 1 0,0 0 0,-8 5 0,14-7 0,0 0 0,0 1 0,0-1 0,0 0 0,0 1 0,0-1 0,0 0 0,0 1 0,0-1 0,0 0 0,0 0 0,0 1 0,1-1 0,-1 0 0,0 0 0,0 1 0,0-1 0,0 0 0,1 0 0,-1 1 0,0-1 0,0 0 0,0 0 0,1 1 0,-1-1 0,0 0 0,0 0 0,1 0 0,-1 0 0,0 0 0,0 1 0,1-1 0,-1 0 0,0 0 0,1 0 0,-1 0 0,0 0 0,1 0 0,-1 0 0,0 0 0,18 7 0,-16-7 0,23 8 0,0-2 0,0-1 0,1-1 0,33 1 0,108-6 0,-82 0 0,123-2 0,305 6 0,-484-3 0,0 3 0,0 0 0,0 2 0,47 13 0,-76-18 0,0 0 0,1 0 0,-1 0 0,1 0 0,-1 0 0,1 0 0,-1 0 0,1 1 0,-1-1 0,0 0 0,1 0 0,-1 0 0,1 0 0,-1 1 0,0-1 0,1 0 0,-1 0 0,0 1 0,1-1 0,-1 0 0,0 1 0,1-1 0,-1 0 0,0 1 0,0-1 0,1 1 0,-1-1 0,0 0 0,0 1 0,0-1 0,0 1 0,0-1 0,1 1 0,-1-1 0,0 0 0,0 1 0,0-1 0,0 2 0,-18 6 0,-29-2 0,-461-3 0,249-6 0,-577 3 0,630-15 0,-16 1 0,558 40 0,-273-18 0,152 18-620,419 31-1033,366-20-382,-921-31 2220,587 33-1414,-361-37 4660,-907-1-1515,283-3-1911,271 0-5,-76-14 0,50 5 0,46 3 0,28 7 0,-1 1 0,1 0 0,0 0 0,-1-1 0,1 1 0,0 0 0,-1-1 0,1 1 0,0 0 0,0-1 0,-1 1 0,1-1 0,0 1 0,0 0 0,0-1 0,0 1 0,-1-1 0,1 1 0,0-1 0,0 1 0,0 0 0,0-1 0,0 1 0,0-1 0,0 1 0,0-1 0,0 1 0,1 0 0,-1-1 0,0 1 0,0-1 0,0 1 0,0-1 0,0 1 0,1 0 0,-1-1 0,0 1 0,0 0 0,1-1 0,-1 1 0,0 0 0,1-1 0,-1 1 0,0 0 0,1 0 0,-1-1 0,1 1 0,-1 0 0,0 0 0,1 0 0,-1-1 0,1 1 0,-1 0 0,0 0 0,1 0 0,-1 0 0,1 0 0,36-22 0,1 2 0,0 1 0,1 2 0,1 2 0,77-18 0,-79 24 0,15-3 0,1 2 0,100-6 0,33-2 0,-109 8 0,8-1 0,-30 3 0,71-2 0,-75 5 0,-48 3 0,-33 5 0,-233 32 0,171-24 0,-123 7 0,3-19 0,1759 1 0,-1543 0 0,1 0 0,-1 0 0,1 1 0,-1 0 0,1 0 0,-1 0 0,0 1 0,1 0 0,4 2 0,-8-3 0,-1 0 0,0-1 0,0 1 0,0 0 0,0 0 0,0 0 0,0 0 0,0 0 0,0 0 0,-1 0 0,1 1 0,0-1 0,0 0 0,-1 0 0,1 1 0,-1-1 0,1 0 0,-1 1 0,0-1 0,0 0 0,1 1 0,-1-1 0,0 0 0,0 1 0,0-1 0,0 1 0,-1-1 0,1 0 0,0 1 0,-1-1 0,1 0 0,0 1 0,-1-1 0,0 0 0,1 0 0,-1 1 0,0-1 0,0 0 0,1 0 0,-1 0 0,-1 1 0,-7 10 0,-1 0 0,1-1 0,-2 0 0,0-1 0,0 0 0,-15 10 0,-79 47 0,102-65 0,-77 53 0,62-41 0,0 0 0,-2-1 0,1-1 0,-2-1 0,-30 12 0,37-19 20,0-1 0,0 0 0,-1-1 0,1 0 0,-26-2 0,35 0-94,0 0-1,0 0 1,0 0 0,0-1 0,0 0-1,0 0 1,0 0 0,1-1 0,-1 0-1,0 0 1,1 0 0,-1 0 0,1-1-1,0 0 1,0 1 0,0-2 0,0 1-1,0 0 1,-5-7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43.016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1762 235 24575,'-38'-1'0,"61"3"0,74 9 0,124 7 0,353-19 0,-571-2 0,-12-2 0,-14-5 0,-246-35 0,-30 11 0,198 26 0,-573-4-689,411 15 714,236-3 70,1 1 0,0 1 0,-1 1 0,1 2-1,0 0 1,-47 18 0,72-23-95,1 0 0,0 0 0,-1 0 0,1 0 0,-1 0 0,1 0 0,0 0 0,-1 0 0,1 0 0,0 0 0,-1 0 0,1 0 0,0 1 0,-1-1 0,1 0 0,0 0 0,-1 0 0,1 0 0,0 1 0,0-1 0,-1 0 0,1 0 0,0 0 0,0 1 0,-1-1 0,1 0 0,0 1 0,0-1 0,-1 0 0,1 0 0,0 1 0,0-1 0,0 0 0,0 1 0,0-1 0,0 0 0,0 1 0,0-1 0,-1 1 0,1-1 0,0 0 0,0 1 0,1-1 0,-1 0 0,0 1 0,0-1 0,0 0 0,0 1 0,22 5 0,34-4 0,1213-3 0,-1555-14 0,3 1 0,-1014 15-580,1246 1 592,-72 13 0,53-5 544,252-11-556,-83 3 0,81-4 0,200 5 0,-269 10 0,18 1 0,-63-6 0,-63-8 0,0 1 0,1-1 0,-1 1 0,0 0 0,0 0 0,1 1 0,-1-1 0,0 0 0,0 1 0,0 0 0,-1 0 0,1 0 0,0 0 0,-1 0 0,1 1 0,3 4 0,-5-6 0,-1 0 0,0 0 0,1 0 0,-1 0 0,0 0 0,0 0 0,1 0 0,-1 0 0,0-1 0,0 1 0,0 0 0,0 0 0,-1 0 0,1 0 0,0 0 0,0 0 0,0 0 0,-1 0 0,1 0 0,-1 0 0,1-1 0,0 1 0,-1 0 0,0 0 0,0 1 0,-26 18 0,-33 1 0,30-15 0,0-2 0,-42 1 0,-20 3 0,-112 20 0,-186 30 0,338-48 0,-85 28 0,136-38 0,0 0 0,0 1 0,0-1 0,0 0 0,0 0 0,-1 1 0,1-1 0,0 1 0,0-1 0,0 1 0,0-1 0,0 1 0,1 0 0,-1 0 0,0-1 0,0 1 0,0 0 0,0 0 0,1 0 0,-1 0 0,0 1 0,1-1 0,1 0 0,0-1 0,-1 1 0,1 0 0,0-1 0,0 1 0,0-1 0,0 1 0,0-1 0,-1 1 0,1-1 0,0 0 0,0 0 0,0 1 0,0-1 0,0 0 0,0 0 0,1 0 0,58 4 0,623-27 0,-71 14 0,-406 12 0,-238-2 0,-59 12 0,54-7 0,-47 2 0,21-7 0,5 0 0,-107 14 0,62-4 0,515-14 0,-208 6 0,-82-6 0,132 7 0,-252-4 0,0 0 0,0 0 0,0 0 0,0 0 0,0 1 0,0-1 0,0 1 0,0-1 0,0 1 0,0 0 0,-1 0 0,1 0 0,2 1 0,-4-1 0,0-1 0,0 0 0,0 1 0,1-1 0,-1 1 0,0-1 0,0 0 0,0 1 0,0-1 0,0 1 0,0-1 0,0 0 0,0 1 0,0-1 0,0 1 0,-1-1 0,1 0 0,0 1 0,0-1 0,0 1 0,0-1 0,-1 0 0,1 1 0,0-1 0,0 0 0,-1 1 0,1-1 0,0 0 0,0 1 0,-1-1 0,1 0 0,0 0 0,-1 1 0,1-1 0,-1 0 0,-5 4 0,-1 0 0,1 0 0,0-1 0,-1 0 0,-12 3 0,-31 7 0,-1-2 0,-1-3 0,-73 3 0,-161-11 0,126-3 0,-23 1-159,-228 5-228,276 14 384,78-7 97,102-13 133,64 4 1,-23 1-228,1371-2 0,-1458 0 0,1 0 0,0 0 0,0 0 0,0 0 0,0 0 0,0 1 0,0-1 0,0 0 0,0 0 0,0 0 0,0 0 0,0 0 0,0 0 0,0 0 0,0 0 0,0 0 0,0 0 0,0 1 0,0-1 0,0 0 0,0 0 0,0 0 0,0 0 0,0 0 0,0 0 0,0 0 0,0 0 0,0 0 0,0 0 0,0 1 0,0-1 0,0 0 0,0 0 0,0 0 0,0 0 0,0 0 0,0 0 0,1 0 0,-1 0 0,0 0 0,0 0 0,0 0 0,0 0 0,0 0 0,0 0 0,0 0 0,0 0 0,0 0 0,0 0 0,0 1 0,1-1 0,-1 0 0,0 0 0,0 0 0,0 0 0,0 0 0,0 0 0,0 0 0,0 0 0,0-1 0,0 1 0,0 0 0,1 0 0,-1 0 0,0 0 0,0 0 0,-10 8 0,-19 7 0,27-13 0,-11 3 0,0 1 0,1-2 0,-2 0 0,1 0 0,0-1 0,-1-1 0,-15 1 0,-100-3 0,74-1 0,51 1 0,0 0 0,0-1 0,1 1 0,-1-1 0,0 0 0,0 0 0,1 0 0,-4-2 0,6 3 0,1 0 0,0 0 0,0 0 0,0 0 0,0 0 0,-1-1 0,1 1 0,0 0 0,0 0 0,0 0 0,0 0 0,-1 0 0,1 0 0,0 0 0,0-1 0,0 1 0,0 0 0,0 0 0,0 0 0,-1 0 0,1-1 0,0 1 0,0 0 0,0 0 0,0 0 0,0-1 0,0 1 0,0 0 0,0 0 0,0 0 0,0 0 0,0-1 0,0 1 0,0 0 0,0 0 0,0 0 0,0-1 0,0 1 0,0 0 0,0 0 0,0 0 0,0-1 0,1 1 0,-1 0 0,0 0 0,20-8 0,90-8 0,1 5 0,197 5 0,-34 3 0,-119-10 0,59-2 0,417 16 0,-662-1 0,-1-2 0,1-1 0,-1-2 0,-49-14 0,-165-36 0,69 18 0,-157-31 0,274 59 0,35 7 0,1-2 0,0-1 0,0-1 0,-25-9 0,5 0 0,33 12 0,1 0 0,-1 0 0,1-1 0,0-1 0,0 0 0,0 0 0,0-1 0,-15-12 0,24 17 0,1 0 0,-1 1 0,0-1 0,1 0 0,-1 0 0,0 1 0,1-1 0,-1 0 0,1 0 0,-1 0 0,1 0 0,0 0 0,-1 0 0,1 0 0,0 0 0,-1 0 0,1 0 0,0 1 0,0-1 0,0 0 0,0 0 0,0 0 0,0 0 0,0 0 0,0 0 0,1 0 0,-1 0 0,1-2 0,0 2 0,0-1 0,1 0 0,-1 1 0,1-1 0,-1 1 0,1-1 0,-1 1 0,1 0 0,0-1 0,0 1 0,0 0 0,3-1 0,7-3 0,1 1 0,-1 0 0,17-2 0,-29 6 0,72-15 0,226-40 0,-212 43 0,127-1 0,-178 11 0,59-10 0,-57 6 0,45-2 0,-47 7 0,20-1 0,60 6 0,-95 2 0,-24 2 0,-33 4 0,-68-5 0,-130-8 0,80-2 0,-131 2 0,355-8 0,2-1 0,76-1 0,-48 11 0,260 3 0,-300 2 0,1 4 0,80 22 0,25 4 0,-59-15 0,-1 5 0,-1 4 0,109 46 0,-208-73 0,1 0 0,-1 1 0,0 0 0,0 0 0,0 1 0,-1-1 0,1 1 0,-1 0 0,0 0 0,4 6 0,-7-10 0,-1 1 0,1 0 0,-1 0 0,1-1 0,-1 1 0,1 0 0,-1 0 0,0 0 0,1 0 0,-1-1 0,0 1 0,0 0 0,0 0 0,0 0 0,0 0 0,0 0 0,0 0 0,0 0 0,0 0 0,0 0 0,0 0 0,-1-1 0,1 1 0,0 0 0,-1 1 0,-1 0 0,0 0 0,1-1 0,-1 0 0,0 1 0,0-1 0,0 0 0,0 0 0,0 0 0,0 0 0,0 0 0,0 0 0,-1-1 0,1 1 0,0-1 0,-4 1 0,-27 3 0,0-1 0,-39-2 0,33-1 0,-49 5 0,-22 14 0,58-8 0,-1-4 0,-80 3 0,54-11 0,-1 2 0,-142 23 0,317-37 0,-22 3 0,0 4 0,143 7 0,-79 2 0,347-3 0,-478-1 0,-1 1 0,0 0 0,0 1 0,0-1 0,0 1 0,0 0 0,0 1 0,0-1 0,-1 1 0,1 0 0,0 0 0,-1 0 0,1 0 0,-1 1 0,8 6 0,-9-6 0,0 2 0,0-1 0,0 0 0,0 1 0,-1-1 0,1 1 0,-1 0 0,-1-1 0,1 1 0,0 0 0,-1 0 0,0 1 0,0-1 0,-1 0 0,0 8 0,1-9 0,-1 1 0,0-1 0,0 1 0,-1-1 0,1 1 0,-1-1 0,0 0 0,0 1 0,-1-1 0,1 0 0,-1 0 0,0 0 0,0 0 0,0 0 0,-1 0 0,1 0 0,-1-1 0,0 1 0,0-1 0,0 0 0,-1 0 0,1 0 0,-1 0 0,1-1 0,-1 0 0,0 1 0,0-1 0,0 0 0,0-1 0,0 1 0,-1-1 0,1 0 0,-5 1 0,-17 2 0,1 0 0,-1-2 0,0-1 0,-42-3 0,34 1 0,-424-1 0,267 2 0,190 1 0,-1-1 0,0 0 0,1 0 0,-1 0 0,1 0 0,-1 0 0,0 0 0,1-1 0,-1 1 0,0 0 0,1-1 0,-1 1 0,1-1 0,-3-1 0,17-8 0,51-12 0,-55 19 0,27-5 0,-1 1 0,1 3 0,0 0 0,0 2 0,69 6 0,-11-1 0,324-3 0,-396 1 0,1 2 0,34 7 0,31 4 0,-78-14 0,0 1 0,-1-1 0,1-1 0,0 1 0,-1-2 0,19-4 0,-26 5 0,1 0 0,-1 0 0,0 0 0,0 0 0,0 0 0,0 0 0,-1-1 0,1 1 0,0-1 0,0 1 0,-1-1 0,1 0 0,-1 0 0,0 0 0,1 0 0,-1 0 0,0 0 0,0 0 0,0 0 0,0 0 0,-1 0 0,1 0 0,0-1 0,-1 1 0,0 0 0,1-1 0,-1 1 0,0 0 0,0-1 0,-1 1 0,1 0 0,0-1 0,-1 1 0,-1-4 0,1 0 0,-1 0 0,0 0 0,-1 0 0,0 0 0,1 0 0,-2 0 0,1 1 0,-1 0 0,0-1 0,-6-5 0,-53-46 0,20 20 0,15 13 0,-1 2 0,-1 1 0,-2 1 0,-45-22 0,21 12 0,-18-4 0,51 24 0,-42-23 0,38 17 0,9 6 0,1-1 0,0-1 0,1 0 0,-19-19 0,32 28 0,0 0 0,0 0 0,0 0 0,1 0 0,-1-1 0,1 1 0,0-1 0,0 0 0,0 0 0,1 1 0,-1-1 0,1 0 0,0-1 0,0 1 0,0 0 0,1 0 0,0 0 0,-1 0 0,1-1 0,1 1 0,-1 0 0,1 0 0,-1 0 0,1 0 0,1 0 0,1-7 0,-1 8 0,0 0 0,-1 1 0,1-1 0,0 0 0,0 1 0,1 0 0,-1-1 0,0 1 0,1 0 0,0 0 0,-1 0 0,1 0 0,0 1 0,0-1 0,0 1 0,0 0 0,0 0 0,0 0 0,0 0 0,1 0 0,-1 1 0,0-1 0,0 1 0,1 0 0,-1 0 0,0 0 0,0 0 0,1 1 0,5 1 0,10 2 0,0 1 0,0 0 0,30 14 0,-44-17 0,452 165 0,-437-160 0,-5-2 0,-1 1 0,0 0 0,22 13 0,-34-18 0,0 0 0,0 0 0,0 1 0,0-1 0,0 1 0,0-1 0,-1 1 0,1 0 0,0 0 0,-1 0 0,1 0 0,-1 0 0,0 0 0,0 0 0,0 0 0,0 0 0,0 1 0,0-1 0,-1 0 0,1 1 0,-1-1 0,1 0 0,-1 1 0,0-1 0,0 1 0,0-1 0,0 0 0,0 1 0,-2 3 0,1-2 0,-1-1 0,0 0 0,0 0 0,-1 0 0,1 0 0,-1 0 0,1 0 0,-1 0 0,0-1 0,0 1 0,0-1 0,0 0 0,-1 0 0,-2 1 0,-57 26 0,50-24 0,-9 4 0,1 0 0,-1 2 0,2 0 0,0 2 0,0 0 0,1 1 0,-33 32 0,52-46 0,0 0 0,0 0 0,-1 0 0,1 0 0,0 0 0,0 0 0,0 1 0,0-1 0,0 0 0,0 0 0,-1 0 0,1 0 0,0 1 0,0-1 0,0 0 0,0 0 0,0 0 0,0 0 0,0 1 0,0-1 0,0 0 0,0 0 0,0 0 0,0 1 0,0-1 0,0 0 0,0 0 0,0 0 0,0 1 0,0-1 0,0 0 0,0 0 0,0 0 0,0 0 0,0 1 0,0-1 0,1 0 0,-1 0 0,0 0 0,0 0 0,0 0 0,0 1 0,0-1 0,0 0 0,1 0 0,-1 0 0,0 0 0,0 0 0,0 0 0,0 0 0,1 0 0,-1 1 0,0-1 0,0 0 0,0 0 0,1 0 0,-1 0 0,0 0 0,20 1 0,22-6 0,32-9 0,-39 8 0,51-15 0,-77 18 0,0 0 0,0-1 0,0 0 0,-1 0 0,1-1 0,-1-1 0,0 1 0,0-1 0,-1 0 0,8-9 0,-13 13 0,0 0 0,0 0 0,-1 0 0,1 0 0,-1 0 0,1 0 0,-1-1 0,0 1 0,0 0 0,0-1 0,0 1 0,0-1 0,-1 1 0,1-1 0,-1 0 0,1 1 0,-1-1 0,0 1 0,0-1 0,0 0 0,-1 1 0,1-1 0,-2-3 0,1 2 0,-2-1 0,1 1 0,0 0 0,-1 1 0,0-1 0,0 0 0,0 1 0,0-1 0,-1 1 0,1 0 0,-1 0 0,-4-2 0,-9-6 0,0 2 0,-1 1 0,0 0 0,0 1 0,-22-6 0,-343-89 0,153 44-1365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23.896"/>
    </inkml:context>
    <inkml:brush xml:id="br0">
      <inkml:brushProperty name="width" value="0.1" units="cm"/>
      <inkml:brushProperty name="height" value="0.1" units="cm"/>
      <inkml:brushProperty name="color" value="#080E26"/>
    </inkml:brush>
  </inkml:definitions>
  <inkml:trace contextRef="#ctx0" brushRef="#br0">1 1 24575,'5'4'0,"1"8"0,5 0 0,5 0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29.796"/>
    </inkml:context>
    <inkml:brush xml:id="br0">
      <inkml:brushProperty name="width" value="0.1" units="cm"/>
      <inkml:brushProperty name="height" value="0.1" units="cm"/>
      <inkml:brushProperty name="color" value="#080E26"/>
    </inkml:brush>
  </inkml:definitions>
  <inkml:trace contextRef="#ctx0" brushRef="#br0">0 1 24575,'28'2'0,"0"1"0,0 2 0,-1 0 0,0 2 0,41 16 0,-29-9 0,61 12 0,146 38 7,-173-42-48,2-2-1,89 10 0,406 47-603,328 26 698,64-34-1432,54 3-249,-331-18 1628,132 6 0,-95 10-1085,-692-66 1085,391 67 91,-232-45 437,-135-22 493,-1 3 0,0 3 0,69 20 0,-83-16-954,-20-9-64,0 0 1,-1 2-1,1 0 0,-2 2 0,1 0 0,-1 0 1,-1 2-1,0 0 0,28 25 0,-28-21-3,1 0 0,0-1 0,1-1 0,1-1 0,0 0 0,29 12 0,132 45 0,-80-34 0,409 137-826,358 87-3017,-719-213 3917,547 182-3156,586 248 1986,-1075-408 1624,-8-2 907,-72-14 2559,-110-40-3176,-16-12-793,0 0 0,0 1 0,0-1 0,0 0 0,0 0 1,0 1-1,0-1 0,0 0 0,0 0 0,0 1 0,0-1 1,0 0-1,0 0 0,0 0 0,0 1 0,0-1 0,0 0 0,-1 0 1,1 1-1,0-1 0,0 0 0,0 0 0,0 0 0,-1 0 1,1 1-1,0-1 0,0 0 0,0 0 0,-1 0 0,1 0 0,0 0 1,0 0-1,0 0 0,-1 0 0,1 1 0,0-1 0,0 0 1,-1 0-1,1 0 0,-41 3 840,6-6-916,0-1 0,0-2 0,-54-15-1,-104-45-691,77 25 648,76 27-378,-128-42-209,-178-35-1,242 73 1041,0 4 0,-189 1 0,217 16 1061,37-1-1247,-1-1-1,-48-6 1,88 5-172,-1 0 0,1 0 0,-1 0 0,1 0 0,0 0 0,-1 0 0,1 0 0,-1 0 0,1 0 0,0 0 0,-1 0 0,1 0 0,0 0 0,-1-1 0,1 1 0,0 0 0,-1 0 0,1 0 0,0-1 0,-1 1 0,1 0 0,0 0 0,0-1 0,-1 1 0,1 0 0,0-1 0,0 1 0,0 0 0,-1-1 0,1 1 0,0 0 0,0-1 0,0 1 0,0 0 0,0-1 0,8-12 0,23-11 0,-2 9 0,0 2 0,1 0 0,0 2 0,1 1 0,43-8 0,41-14 0,19-18 0,-117 42 0,-1 0 0,0-1 0,0-1 0,-1 0 0,23-21 0,-37 31 0,-1 0 0,0-1 0,1 1 0,-1 0 0,1-1 0,-1 1 0,0 0 0,1-1 0,-1 1 0,0 0 0,1-1 0,-1 1 0,0-1 0,0 1 0,1-1 0,-1 1 0,0-1 0,0 1 0,0 0 0,0-1 0,1 1 0,-1-1 0,0 1 0,0-1 0,0 1 0,0-1 0,0 1 0,0-1 0,-1 1 0,1-1 0,0 1 0,0-1 0,0 1 0,0-1 0,-1 1 0,1-1 0,0 1 0,0-1 0,-1 1 0,1-1 0,-25-9 0,-36 5 0,60 5 0,-100-8-549,1-4 0,-127-33 0,74 13-937,-460-69 1123,329 69 283,-335 4 1,391 30-1037,31-1 5580,1552-1-4848,-1298 3 645,70 12 0,-43-4-92,-110-10-169,0 0 0,-38 9 0,-41 4 0,-179-9 0,157-6 0,-129 17 0,175-10 0,59-6 0,1 1 0,0 1 0,-1 1 0,1 1 0,0 1 0,-38 14 0,58-19 0,0 0 0,1 0 0,-1 0 0,0 0 0,1 1 0,-1-1 0,0 0 0,1 1 0,-1-1 0,1 0 0,-1 1 0,0-1 0,1 1 0,-1-1 0,1 1 0,-1-1 0,1 1 0,0-1 0,-1 1 0,1-1 0,-1 1 0,1 0 0,0-1 0,0 1 0,-1 0 0,1-1 0,0 1 0,0 1 0,16 7 0,31-3 0,472-4 0,-273-4 0,-1603 2 0,1352 0 0,-31 1 0,35-1 0,0-1 0,0 1 0,0 0 0,-1 0 0,1 0 0,0 1 0,0-1 0,0 0 0,0 0 0,0 1 0,0-1 0,0 1 0,0-1 0,0 0 0,0 1 0,0 0 0,0-1 0,0 1 0,0 0 0,0-1 0,1 1 0,-1 0 0,-1 1 0,3-1 0,-1-1 0,1 1 0,-1 0 0,1-1 0,0 1 0,-1 0 0,1-1 0,0 1 0,0-1 0,-1 1 0,1-1 0,0 1 0,0-1 0,-1 1 0,1-1 0,0 0 0,0 0 0,0 1 0,0-1 0,0 0 0,0 0 0,0 0 0,1 0 0,27 4 0,-27-4 0,396 6 0,-216-9 0,81-18 0,-176 13 0,-135 11 0,-48 9 0,-50 2 0,-476-13 0,345-2 0,336 1 0,370-17 0,-290 6 0,174 9 0,-151 4 0,-144-2 0,0 2 0,29 5 0,-42-7 0,0 1 0,0 1 0,0-1 0,0 1 0,0 0 0,0 0 0,0 0 0,-1 1 0,1-1 0,-1 1 0,0 0 0,1 1 0,3 4 0,-7-8 0,-1 1 0,1-1 0,-1 1 0,1-1 0,-1 1 0,0 0 0,1-1 0,-1 1 0,0 0 0,1-1 0,-1 1 0,0 0 0,0-1 0,0 1 0,0 0 0,0 0 0,0-1 0,0 1 0,0 0 0,0 0 0,0-1 0,0 1 0,0 0 0,0-1 0,0 1 0,-1 0 0,1-1 0,0 1 0,-1 0 0,1-1 0,0 1 0,-1 0 0,1-1 0,-1 2 0,-1-1 0,-1 1 0,1-1 0,0 1 0,-1-1 0,1 0 0,-1 0 0,1 0 0,-1 0 0,-5 1 0,-58 4 0,65-6 0,-161-1 0,84-2 0,-152 16 0,119-2 0,-187-5 0,346-10 0,0-2 0,-1-3 0,76-22 0,-75 18 0,29-7 0,158-46 0,-193 52 0,-1-3 0,0-1 0,56-34 0,-93 49 0,0 1 0,-1-1 0,1 1 0,-1-1 0,1 0 0,-1-1 0,0 1 0,0 0 0,5-8 0,-8 10 0,0 1 0,0-1 0,1 1 0,-1-1 0,0 1 0,0-1 0,0 0 0,0 1 0,0-1 0,0 1 0,0-1 0,0 0 0,0 1 0,0-1 0,0 1 0,0-1 0,0 1 0,-1-1 0,1 0 0,0 1 0,0-1 0,-1 1 0,1-1 0,0 1 0,0-1 0,-1 1 0,1-1 0,-1 0 0,-1 0 0,0 0 0,-1 0 0,1-1 0,0 1 0,0 1 0,0-1 0,-1 0 0,1 0 0,-1 1 0,1 0 0,-4-1 0,-31-1 0,0 2 0,0 1 0,1 2 0,-39 8 0,-66 5 0,-36-2 0,-41 1 0,94-17 0,-87 4 0,207-2 0,-1 1 0,1-1 0,-1 1 0,1 0 0,-1 0 0,1 1 0,-1-1 0,1 1 0,0 0 0,-7 4 0,11-6 0,0 0 0,0 1 0,0-1 0,0 0 0,0 1 0,0-1 0,0 0 0,0 0 0,0 1 0,0-1 0,0 0 0,0 1 0,0-1 0,0 0 0,1 0 0,-1 1 0,0-1 0,0 0 0,0 0 0,0 1 0,0-1 0,1 0 0,-1 0 0,0 1 0,0-1 0,0 0 0,1 0 0,-1 0 0,0 0 0,0 1 0,0-1 0,1 0 0,-1 0 0,0 0 0,1 0 0,-1 0 0,0 0 0,0 0 0,1 0 0,-1 1 0,0-1 0,0 0 0,1 0 0,-1 0 0,0 0 0,1-1 0,-1 1 0,0 0 0,0 0 0,1 0 0,-1 0 0,19 3 0,347 0 0,-187-6 0,-168 3 0,34-1 0,-1 2 0,1 1 0,-1 3 0,83 19 0,-112-20 0,-3-1 0,0 1 0,-1-1 0,20 11 0,-30-13 0,1 0 0,0-1 0,0 1 0,-1 1 0,1-1 0,-1 0 0,1 0 0,-1 1 0,1-1 0,-1 1 0,0-1 0,1 1 0,-1-1 0,0 1 0,0 0 0,0 0 0,-1-1 0,1 1 0,0 0 0,-1 0 0,1 0 0,-1 0 0,1 0 0,-1 0 0,0 0 0,0 0 0,0 0 0,0 0 0,-1 2 0,0-1 0,0-1 0,0 0 0,0 0 0,0 0 0,-1 0 0,1 0 0,-1-1 0,1 1 0,-1 0 0,0-1 0,1 1 0,-1-1 0,0 1 0,0-1 0,0 0 0,0 0 0,-1 0 0,1 0 0,0 0 0,0-1 0,0 1 0,-1 0 0,1-1 0,0 0 0,-3 0 0,-68 4 0,60-5 0,-47 4 0,0 1 0,0 4 0,-77 19 0,94-21 0,-1-1 0,0-2 0,-65-4 0,102 1 0,140-27 0,-96 21 0,1-1 0,65-23 0,-68 18 0,1 2 0,0 1 0,49-4 0,-20 2 0,-40 6 0,-22 4 0,-7 2 0,-19 6 0,0 1 0,1 1 0,0 1 0,0 1 0,-29 21 0,10-8 0,25-14 0,1 0 0,-21 17 0,33-24 0,1-1 0,-1 0 0,0 1 0,1-1 0,-1 1 0,1 0 0,0-1 0,0 1 0,0 0 0,0 1 0,0-1 0,1 0 0,-1 0 0,1 1 0,0-1 0,0 1 0,0-1 0,0 1 0,1 5 0,0-7 0,1-1 0,0 1 0,0 0 0,-1-1 0,1 1 0,1-1 0,-1 1 0,0-1 0,0 0 0,0 1 0,1-1 0,-1 0 0,1 0 0,-1 0 0,1 0 0,-1 0 0,1 0 0,-1 0 0,1-1 0,0 1 0,-1-1 0,1 1 0,3 0 0,50 7 0,-35-6 0,279 19-423,-3 1 7,218 13 416,-482-34 0,175 13 0,70 0 0,-268-14 25,-5-1 20,-1 1 0,1 0 0,-1-1 0,1 2 0,-1-1 0,1 0 0,-1 1 0,1-1 0,-1 1 0,1 0 0,-1 0 0,0 1 0,1-1-1,3 3 1,-7-3-40,-1-1 0,1 1 0,0 0-1,0-1 1,-1 1 0,1-1 0,-1 1-1,1-1 1,-1 1 0,1-1 0,0 0-1,-1 1 1,1-1 0,-1 1 0,0-1-1,1 0 1,-1 1 0,1-1 0,-1 0-1,0 0 1,1 1 0,-1-1 0,1 0-1,-1 0 1,0 0 0,1 0 0,-1 0-1,0 0 1,1 0 0,-1 0 0,0 0 0,-26 4-18,-346 1 13,204-7 0,122 2-49,-64 1-156,-1-5-1,-144-23 1,-514-105 72,710 127 133,42 4 0,0 0 0,1-2 0,-20-4 0,36 7 4,1 0-1,0 0 0,-1 0 1,1 0-1,0 0 0,-1 0 0,1 0 1,0 0-1,-1 0 0,1 0 1,0 0-1,0 0 0,-1 0 0,1-1 1,0 1-1,-1 0 0,1 0 1,0 0-1,0 0 0,-1-1 0,1 1 1,0 0-1,0 0 0,-1 0 0,1-1 1,0 1-1,0 0 0,0-1 1,0 1-1,-1 0 0,1 0 0,0-1 1,0 1-1,0 0 0,0-1 1,0 1-1,0-1 0,12-5 271,23 0 125,417 1-759,-242 8-63,743-3 1206,-1811 0-783,790 3 0,-100 19 0,143-19 0,-4 8 0,28-11 0,1 0 0,-1 1 0,1-1 0,0 1 0,-1-1 0,1 1 0,-1-1 0,1 1 0,0-1 0,0 1 0,-1-1 0,1 1 0,0-1 0,0 1 0,0-1 0,-1 1 0,1-1 0,0 1 0,0-1 0,0 1 0,0 0 0,0-1 0,0 1 0,0-1 0,0 1 0,0 0 0,1 0 0,0 1 0,1 1 0,0-1 0,-1 0 0,1 0 0,0 0 0,0 0 0,1 0 0,-1 0 0,0 0 0,0-1 0,1 1 0,-1-1 0,1 0 0,0 0 0,-1 0 0,4 1 0,23 7 0,0-1 0,0-2 0,0-1 0,54 3 0,128-10 0,-93-1 0,-26 3 0,126 16 0,-128-8 0,93-4 0,-140-4 0,-1547 0 0,2619 0 0,-1106-1 0,-6 1 0,1 0 0,0-1 0,0 1 0,0 1 0,0-1 0,0 1 0,0-1 0,0 1 0,0 0 0,-1 0 0,1 1 0,0-1 0,5 4 0,-9-5 0,0 1 0,0-1 0,1 0 0,-1 1 0,0-1 0,0 0 0,0 1 0,0-1 0,0 1 0,0-1 0,-1 0 0,1 1 0,0-1 0,0 0 0,0 1 0,0-1 0,0 0 0,0 1 0,-1-1 0,1 0 0,0 0 0,0 1 0,0-1 0,-1 0 0,1 1 0,0-1 0,0 0 0,-1 0 0,1 0 0,0 1 0,-1-1 0,1 0 0,0 0 0,0 0 0,-1 0 0,1 0 0,-1 1 0,1-1 0,0 0 0,-1 0 0,1 0 0,0 0 0,-1 0 0,1 0 0,0 0 0,-1 0 0,1 0 0,-1-1 0,-19 6 0,-63 1 0,-130-6 0,79-3 0,-72 1 0,-237 4 0,308 12 0,-32 1 0,159-15 0,4-1 0,1 1 0,-1 0 0,1 0 0,0 0 0,-1 0 0,1 1 0,-1-1 0,1 1 0,-1 0 0,1 0 0,0 0 0,0 1 0,0-1 0,-4 2 0,7-2 0,0-1 0,0 1 0,0-1 0,0 0 0,0 1 0,0-1 0,0 1 0,1-1 0,-1 0 0,0 1 0,0-1 0,0 0 0,0 1 0,0-1 0,1 0 0,-1 1 0,0-1 0,0 0 0,1 1 0,-1-1 0,0 0 0,0 0 0,1 1 0,-1-1 0,0 0 0,1 0 0,-1 0 0,0 1 0,1-1 0,-1 0 0,0 0 0,1 0 0,-1 0 0,1 0 0,-1 0 0,0 0 0,1 0 0,-1 0 0,0 0 0,1 0 0,-1 0 0,1 0 0,-1 0 0,21 4 0,9-1 0,0-2 0,0-1 0,-1-1 0,1-2 0,54-11 0,-35 1 0,-1-2 0,77-35 0,-115 45 0,9-4 0,-39 14 0,-66 20 0,25-5 0,-1-3 0,-1-2 0,0-3 0,-95 5 0,113-15 0,-48 10 0,-39 2 0,200-38 0,238-45 0,-225 50 0,88-8 0,-98 22 0,80 4 0,-102 2 0,-316-18 0,0-17 0,235 30 0,-63-10 0,88 13 0,0-1 0,1 0 0,-1 0 0,1-1 0,0 0 0,-1 0 0,1 0 0,0-1 0,1 0 0,-10-8 0,14 12 0,1-1 0,-1 1 0,1 0 0,-1-1 0,1 1 0,0-1 0,-1 1 0,1-1 0,-1 1 0,1-1 0,0 1 0,0-1 0,-1 1 0,1-1 0,0 1 0,0-1 0,0 1 0,-1-1 0,1 0 0,0 1 0,0-1 0,0 0 0,0 1 0,0-1 0,0 1 0,0-1 0,0 0 0,1 1 0,-1-1 0,0 1 0,0-1 0,0 1 0,1-2 0,20-8 0,34 3 0,-53 7 0,38 0 0,0 2 0,61 11 0,31 2 0,-38-7 0,155 35 0,-130-19 0,-37-13 0,-57-9 0,1 1 0,-1 2 0,0 0 0,31 12 0,-55-17 0,-1 0 0,1 0 0,0 1 0,0-1 0,0 0 0,0 1 0,-1-1 0,1 1 0,0-1 0,0 1 0,-1-1 0,1 1 0,0-1 0,-1 1 0,1 0 0,0-1 0,-1 1 0,1 0 0,-1 0 0,1-1 0,-1 1 0,0 0 0,1 0 0,-1 0 0,0-1 0,0 1 0,1 0 0,-1 0 0,0 0 0,0 1 0,-1 0 0,1-1 0,-1 1 0,0 0 0,0-1 0,0 1 0,0-1 0,0 1 0,0-1 0,0 0 0,0 1 0,-1-1 0,1 0 0,0 0 0,-2 1 0,-6 4 0,1-1 0,-1 0 0,0-1 0,-14 6 0,11-7 0,-14 6 0,-1-2 0,0 0 0,0-2 0,-39 2 0,-28-5 0,-179 13 0,181-6 0,-136-5 0,162-5 0,64 1 0,1 0 0,-1 0 0,0 0 0,1 0 0,-1 0 0,0 0 0,1 0 0,-1-1 0,0 1 0,1-1 0,-1 1 0,1-1 0,-1 0 0,-2-1 0,4 2 0,0-1 0,0 1 0,0 0 0,0-1 0,-1 1 0,1-1 0,0 1 0,0-1 0,0 1 0,0 0 0,0-1 0,0 1 0,0-1 0,1 1 0,-1-1 0,0 1 0,0 0 0,0-1 0,0 1 0,0-1 0,1 1 0,-1 0 0,0-1 0,0 1 0,1 0 0,-1-1 0,0 1 0,1 0 0,-1-1 0,0 1 0,1 0 0,-1 0 0,1-1 0,4-3 0,-1 1 0,1 0 0,1 0 0,-1 0 0,0 0 0,9-2 0,32-8 0,0 2 0,0 3 0,87-6 0,146 15 0,-116 2 0,-113-5 0,-37 0 0,2 1 0,-1 0 0,0 1 0,0 1 0,0 0 0,0 1 0,0 1 0,23 7 0,-37-10 0,0 0 0,0 0 0,0 0 0,0 0 0,0 0 0,1 0 0,-1 0 0,0 1 0,0-1 0,0 0 0,0 0 0,0 0 0,0 0 0,0 0 0,0 1 0,0-1 0,1 0 0,-1 0 0,0 0 0,0 0 0,0 1 0,0-1 0,0 0 0,0 0 0,0 0 0,0 0 0,0 1 0,0-1 0,0 0 0,0 0 0,0 0 0,0 0 0,-1 0 0,1 1 0,0-1 0,0 0 0,0 0 0,0 0 0,0 0 0,0 1 0,0-1 0,0 0 0,0 0 0,-1 0 0,1 0 0,0 0 0,0 0 0,0 0 0,0 0 0,0 1 0,-1-1 0,1 0 0,0 0 0,0 0 0,0 0 0,0 0 0,0 0 0,-1 0 0,-18 9 0,-21 3 0,-2-3 0,-55 3 0,-16 2 0,25-7 0,71-7 0,0 0 0,0 2 0,0 0 0,-20 5 0,35-7 0,0 1 0,0-1 0,0 1 0,1 0 0,-1-1 0,0 1 0,0 0 0,1 0 0,-1 1 0,0-1 0,1 0 0,-1 0 0,1 1 0,-1-1 0,1 1 0,0-1 0,0 1 0,-2 3 0,3-5 0,0 1 0,0-1 0,0 1 0,0-1 0,-1 1 0,1 0 0,1-1 0,-1 1 0,0-1 0,0 1 0,0-1 0,0 1 0,0-1 0,0 1 0,1-1 0,-1 1 0,0-1 0,0 1 0,1-1 0,-1 1 0,0-1 0,1 1 0,-1-1 0,0 0 0,1 1 0,23 9 0,31-4 0,0-3 0,103-6 0,-44 0 0,-1 6 0,0 6 0,129 25 0,-213-30 0,33 5 0,-59-8 0,0 0 0,-1-1 0,1 1 0,0 0 0,-1 0 0,1 0 0,-1 1 0,1-1 0,-1 1 0,0-1 0,1 1 0,-1 0 0,0 0 0,0 0 0,0 0 0,2 4 0,-3-5 0,-1 0 0,0 0 0,0 0 0,0 0 0,-1 0 0,1 0 0,0 0 0,0 0 0,0 0 0,-1 0 0,1-1 0,0 1 0,-1 0 0,1 0 0,-1 0 0,1 0 0,-1-1 0,0 1 0,1 0 0,-1 0 0,0-1 0,1 1 0,-1-1 0,0 1 0,0-1 0,1 1 0,-1-1 0,0 1 0,0-1 0,0 1 0,0-1 0,0 0 0,-1 1 0,-35 12 0,35-12 0,-36 7 0,-1-1 0,-1-3 0,1-1 0,-1-1 0,-59-7 0,0 2 0,-50 5 0,-142-4 0,190-12 0,61 8 0,-46-2 0,4-4 0,26 2 0,45 11 0,17 4 0,17 4 0,27-3 0,1-1 0,78-4 0,58 5 0,132 7 0,-89-8 0,-113 10 0,21 0 0,-391-14 0,-146-4 0,248-11 0,-62-2 0,148 14 0,0-2 0,-66-15 0,101 9 0,22 2 0,21 1 0,26 1 0,1 2 0,0 2 0,74 5 0,-24 0 0,598-3 0,-640 2 0,62 11 0,32 2 0,-132-15 0,-6 0 0,0-1 0,-1 1 0,1 0 0,0 1 0,0-1 0,-1 1 0,1-1 0,0 1 0,-1 0 0,1 0 0,-1 1 0,1-1 0,4 3 0,-8-3 0,0-1 0,0 1 0,0-1 0,0 0 0,0 1 0,0-1 0,0 0 0,-1 1 0,1-1 0,0 1 0,0-1 0,0 0 0,0 1 0,0-1 0,-1 0 0,1 1 0,0-1 0,0 0 0,0 0 0,-1 1 0,1-1 0,0 0 0,0 0 0,-1 1 0,1-1 0,0 0 0,-1 0 0,1 0 0,0 1 0,-1-1 0,1 0 0,0 0 0,-1 0 0,1 0 0,-1 0 0,1 0 0,0 0 0,-1 0 0,1 0 0,0 0 0,-1 0 0,1 0 0,-1 0 0,1 0 0,-21 4 0,-25 0 0,0-3 0,0-1 0,-50-7 0,-137-30 0,146 20 0,-1 4 0,-106-2 0,149 16 0,29 1 0,0-2 0,-1 0 0,-21-3 0,38 3 0,0 0 0,0 0 0,0 0 0,0 0 0,0 0 0,-1 0 0,1 0 0,0 0 0,0 0 0,0 0 0,0 0 0,0 0 0,0 0 0,0 0 0,-1 0 0,1 0 0,0 0 0,0 0 0,0 0 0,0 0 0,0 0 0,0 0 0,0 0 0,-1 0 0,1 0 0,0 0 0,0 0 0,0 0 0,0 0 0,0-1 0,0 1 0,0 0 0,0 0 0,0 0 0,0 0 0,0 0 0,0 0 0,0 0 0,0 0 0,0-1 0,-1 1 0,1 0 0,0 0 0,0 0 0,0 0 0,0 0 0,0 0 0,0 0 0,0-1 0,0 1 0,1 0 0,-1 0 0,0 0 0,0 0 0,0 0 0,0 0 0,0 0 0,0-1 0,0 1 0,0 0 0,0 0 0,0 0 0,0 0 0,0 0 0,0 0 0,0 0 0,0 0 0,1 0 0,11-7 0,19-3 0,50 2 0,-1 3 0,93 8 0,-41 0 0,467-3 0,-585 0 0,1 0 0,-1 1 0,1 0 0,-1 1 0,1 1 0,26 8 0,-40-10 0,0-1 0,0 0 0,0 0 0,0 1 0,-1-1 0,1 1 0,0-1 0,0 0 0,-1 1 0,1-1 0,0 1 0,-1 0 0,1-1 0,0 1 0,-1 0 0,1-1 0,-1 1 0,1 0 0,-1-1 0,1 1 0,-1 0 0,1 1 0,-12 10 0,-30 0 0,-43-7 0,-113-6 0,65-2 0,80 3-41,-54 1-191,-201-24 0,137 3 302,-333 5 0,405 15 295,144 0-365,178-1 0,346 42 0,-466-30 0,176-4 0,-231-8 0,-42 1 0,-4 0 0,1-1 0,-1 1 0,0 0 0,1 0 0,-1 1 0,1-1 0,-1 1 0,0-1 0,1 1 0,-1 0 0,0 0 0,0 1 0,0-1 0,5 4 0,-8-5 0,1 0 0,-1 1 0,0-1 0,0 0 0,0 1 0,0-1 0,0 1 0,0-1 0,0 0 0,0 1 0,-1-1 0,1 0 0,0 1 0,0-1 0,0 0 0,0 1 0,0-1 0,-1 0 0,1 1 0,0-1 0,0 0 0,0 1 0,-1-1 0,1 0 0,0 0 0,-1 1 0,1-1 0,0 0 0,0 0 0,-1 0 0,1 1 0,0-1 0,-1 0 0,1 0 0,0 0 0,-1 0 0,1 0 0,-1 0 0,1 0 0,0 0 0,-1 0 0,1 0 0,0 0 0,-1 0 0,0 0 0,-19 4 0,-59 3 0,-130-8 0,81-2 0,-320 3 0,530 0 0,408 17 0,-266-9 0,-43-3 0,-42 13 0,-82-8 0,-27-2 0,-30-8 0,1 1 0,-1-1 0,1 0 0,-1 0 0,0 1 0,1-1 0,-1 0 0,0 1 0,0-1 0,1 0 0,-1 1 0,0-1 0,0 0 0,1 1 0,-1-1 0,0 1 0,0-1 0,0 1 0,0-1 0,1 0 0,-1 1 0,0-1 0,0 1 0,0-1 0,0 1 0,0-1 0,0 0 0,0 1 0,0-1 0,-1 1 0,1-1 0,0 1 0,0-1 0,0 0 0,0 1 0,-1-1 0,1 1 0,0-1 0,0 0 0,0 1 0,-1-1 0,1 0 0,0 1 0,-1-1 0,1 0 0,0 1 0,-1-1 0,1 0 0,-1 0 0,1 1 0,0-1 0,-1 0 0,1 0 0,-1 0 0,1 0 0,0 0 0,-1 0 0,1 1 0,-1-1 0,0 0 0,-8 5 0,-1-1 0,-1 0 0,1 0 0,-1-1 0,1 0 0,-1-1 0,0 0 0,-14 1 0,-95-2 0,81-2 0,-298-18 0,132 0-177,-176-24-276,214 16 453,-232-50 0,182 28-20,106 26 0,1-4-1,-123-50 0,-75-32 333,4 2-1870,254 86-4675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32.640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38.260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1366 2110 24575,'-3'4'0,"0"0"0,0 0 0,-1 0 0,1 0 0,-1 0 0,0-1 0,0 0 0,0 0 0,0 0 0,-1 0 0,1 0 0,-1-1 0,1 0 0,-1 0 0,0 0 0,0-1 0,0 0 0,0 0 0,-8 1 0,-13 1 0,-1-1 0,-42-2 0,38-1 0,-403 16 0,-17 22 0,354-36 0,-23 1 0,102 4 0,25 2 0,30 3 0,-21-9 0,401 28 0,-239-32 0,245 4 0,-268 12 0,65 1 0,-178-10 0,-42-5 0,1 0 0,-1 0 0,0 0 0,1 0 0,-1 0 0,0 0 0,1 1 0,-1-1 0,0 0 0,0 0 0,1 0 0,-1 0 0,0 0 0,0 0 0,1 1 0,-1-1 0,0 0 0,0 0 0,1 0 0,-1 1 0,0-1 0,0 0 0,1 0 0,-1 0 0,0 1 0,0-1 0,0 0 0,0 1 0,0-1 0,1 0 0,-1 0 0,0 1 0,0-1 0,0 0 0,0 1 0,-21 9 0,-31 2 0,-1-3 0,-92 6 0,132-14 0,-7 2 0,1 0 0,0 2 0,-32 11 0,-35 9 0,-38 5 0,-13 1 0,101-25 0,-64 18 0,99-24 0,0 0 0,0 0 0,0 0 0,1 1 0,-1-1 0,0 0 0,0 0 0,1 1 0,-1-1 0,0 0 0,0 1 0,1-1 0,-1 1 0,0-1 0,1 1 0,-1-1 0,1 1 0,-1-1 0,1 1 0,-1 0 0,1-1 0,-1 1 0,0 1 0,15 6 0,31-2 0,440-4 0,-240-4 0,-195 0 0,-28 1 0,0 0 0,40 6 0,-61-6 0,-1 1 0,0 0 0,0 0 0,0 0 0,0 0 0,0 0 0,1 0 0,-1 0 0,0 0 0,0 0 0,0 0 0,0 0 0,0 0 0,1 0 0,-1 0 0,0 0 0,0 0 0,0 0 0,0 0 0,0 0 0,0 0 0,1 0 0,-1 1 0,0-1 0,0 0 0,0 0 0,0 0 0,0 0 0,0 0 0,1 0 0,-1 0 0,0 0 0,0 0 0,0 1 0,0-1 0,0 0 0,0 0 0,0 0 0,0 0 0,0 0 0,0 0 0,0 1 0,0-1 0,0 0 0,0 0 0,0 0 0,0 0 0,0 0 0,0 1 0,0-1 0,0 0 0,0 0 0,0 0 0,0 0 0,0 0 0,0 1 0,0-1 0,0 0 0,0 0 0,0 0 0,0 0 0,0 0 0,-13 7 0,-17 3 0,-210 14 0,170-9 0,1 2 0,-74 29 0,141-46 0,1 1 0,0-1 0,-1 0 0,1 1 0,0-1 0,-1 1 0,1 0 0,0-1 0,0 1 0,0 0 0,-1 0 0,1 0 0,0 0 0,0 0 0,0 0 0,1 0 0,-1 0 0,0 0 0,-1 2 0,2-2 0,0 0 0,0 0 0,1-1 0,-1 1 0,0 0 0,1 0 0,-1-1 0,0 1 0,1 0 0,-1-1 0,1 1 0,-1-1 0,1 1 0,0-1 0,-1 1 0,1-1 0,-1 1 0,1-1 0,0 1 0,-1-1 0,1 0 0,0 1 0,0-1 0,0 0 0,55 16 0,-55-16 0,66 14 0,200 31 0,-123-18 0,-104-18 0,-1-1 0,57 4 0,39 3 0,-86-8 0,67 1 0,546-9 0,-624 3 0,0 2 0,0 2 0,50 14 0,16 3 0,4 2 0,-77-16 0,1-2 0,-1-1 0,1-1 0,49 1 0,-74-7 0,0 0 0,0 0 0,0 0 0,0-1 0,0 0 0,0 0 0,-1-1 0,1 0 0,-1 0 0,9-6 0,54-47 0,-59 46 0,0 0 0,1 1 0,0 0 0,1 1 0,0 0 0,0 1 0,17-7 0,-18 10 0,14-4 0,-1-1 0,0 0 0,40-25 0,-58 30 0,0 0 0,0 0 0,-1-1 0,0 1 0,0-1 0,0-1 0,0 1 0,-1-1 0,0 1 0,0-1 0,0 0 0,-1-1 0,0 1 0,0 0 0,-1-1 0,0 0 0,0 0 0,0 1 0,0-9 0,1-37 0,-5-85 0,-1 82 0,5-71 0,15 45 0,-7 45 0,-9 33 0,0-1 0,0 1 0,0 0 0,1 0 0,-1 0 0,1 0 0,0 0 0,0 0 0,0 0 0,0 0 0,1 1 0,-1-1 0,1 1 0,-1 0 0,1 0 0,0 0 0,0 0 0,0 0 0,0 0 0,0 1 0,0 0 0,1-1 0,-1 1 0,0 0 0,1 1 0,-1-1 0,1 1 0,-1-1 0,1 1 0,-1 0 0,0 0 0,1 1 0,5 0 0,-3 0 0,-1 0 0,0 0 0,0 0 0,0 0 0,0 1 0,0 0 0,-1 0 0,1 0 0,0 0 0,-1 1 0,1 0 0,-1 0 0,0 0 0,0 1 0,0-1 0,-1 1 0,1 0 0,-1 0 0,0 0 0,0 0 0,0 1 0,2 6 0,5 21 0,-2 1 0,-1 0 0,-1 0 0,-2 0 0,-2 1 0,-1-1 0,-4 43 0,2-65 0,-1 0 0,-1 1 0,0-1 0,-1 0 0,0 0 0,-1-1 0,0 0 0,-6 11 0,-10 11 0,-27 31 0,14-19 0,32-42 0,1 0 0,-1 0 0,1 0 0,0 0 0,0 0 0,0 0 0,0 0 0,0 1 0,1-1 0,-1 0 0,0 0 0,1 1 0,0 4 0,0-6 0,0 0 0,0 1 0,0-1 0,1 0 0,-1 0 0,0 0 0,1 0 0,-1 0 0,1 1 0,0-1 0,-1 0 0,1 0 0,0 0 0,0 0 0,-1-1 0,1 1 0,0 0 0,0 0 0,2 1 0,0-1 0,0 1 0,0-1 0,0 0 0,1 0 0,-1 0 0,0-1 0,0 1 0,1-1 0,-1 0 0,0 0 0,0 0 0,1 0 0,-1 0 0,0-1 0,1 0 0,-1 1 0,0-1 0,5-3 0,-3 2 0,-1 0 0,0 0 0,0-1 0,0 0 0,-1 0 0,1 0 0,-1 0 0,1 0 0,-1-1 0,0 0 0,0 1 0,-1-1 0,1 0 0,-1 0 0,0-1 0,0 1 0,0 0 0,1-6 0,3-10 0,-2-1 0,5-40 0,1-5 0,-6 52 0,-1-1 0,0 0 0,-1 0 0,-1 0 0,0 0 0,-1 0 0,0 0 0,-4-20 0,2 27 0,0 0 0,-1 0 0,0 0 0,0 0 0,0 1 0,-1-1 0,0 1 0,-1 0 0,0 0 0,0 0 0,0 0 0,-1 1 0,0 0 0,0 1 0,0-1 0,-9-5 0,-15-9 0,-173-109 0,196 124 0,0 0 0,0 0 0,0 0 0,-9-11 0,-26-18 0,39 33 0,1 0 0,-1 0 0,1 0 0,-1 0 0,1 1 0,-1-1 0,0 0 0,1 1 0,-1 0 0,0 0 0,1 0 0,-1 0 0,0 0 0,1 1 0,-1-1 0,0 1 0,1-1 0,-4 2 0,-4 3 0,-1 0 0,0 0 0,1 1 0,0 0 0,1 1 0,-1 0 0,1 0 0,1 1 0,-14 15 0,-1 6 0,-33 54 0,35-50 0,15-24 0,0 0 0,1 1 0,0 0 0,1 0 0,0 0 0,0 0 0,1 0 0,0 1 0,1 0 0,0-1 0,1 1 0,0 19 0,1-25 0,-1 22 0,2 1 0,0 0 0,8 39 0,-7-59 0,0 0 0,0-1 0,1 1 0,0-1 0,0 0 0,0 0 0,1 0 0,1 0 0,-1-1 0,1 1 0,0-1 0,0 0 0,1-1 0,-1 1 0,1-1 0,12 8 0,-12-9 0,0-1 0,0 1 0,0-1 0,0 0 0,0-1 0,1 0 0,-1 0 0,1 0 0,-1 0 0,9 0 0,-10-3 0,-1 1 0,0-1 0,1 1 0,-1-2 0,0 1 0,0 0 0,0-1 0,0 1 0,0-1 0,0 0 0,0-1 0,-1 1 0,1-1 0,-1 1 0,1-1 0,5-6 0,6-9 0,-1-1 0,0 0 0,-2-1 0,0 0 0,-1-1 0,-1 0 0,-1 0 0,-1-1 0,-1-1 0,-1 1 0,5-33 0,-8 33 0,-1-1 0,-2 1 0,0-1 0,-1 0 0,-1 1 0,-6-28 0,5 39 0,0 0 0,0 0 0,-1 1 0,0 0 0,-1 0 0,0 0 0,0 0 0,-1 1 0,-1 0 0,1 0 0,-2 1 0,1-1 0,-1 2 0,-16-14 0,17 17 0,1 0 0,-2 1 0,1 0 0,0 0 0,0 1 0,-1 0 0,0 0 0,1 0 0,-1 1 0,0 0 0,1 1 0,-1 0 0,0 0 0,0 1 0,0-1 0,-9 4 0,4-1 0,0 0 0,1 1 0,0 0 0,0 1 0,0 0 0,1 1 0,0 1 0,0-1 0,-12 11 0,-122 94 0,138-105 0,0-1 0,0 1 0,1 1 0,0-1 0,0 1 0,0 0 0,1 0 0,0 1 0,1 0 0,-1-1 0,1 2 0,1-1 0,0 0 0,0 1 0,1-1 0,0 1 0,0 0 0,1 0 0,0 0 0,0 0 0,1 0 0,1 0 0,-1 0 0,1-1 0,1 1 0,5 17 0,-5-20 0,1 0 0,0 0 0,0 0 0,1-1 0,-1 1 0,1-1 0,1 0 0,-1 0 0,1 0 0,0-1 0,0 1 0,0-1 0,0 0 0,1-1 0,-1 1 0,1-1 0,7 2 0,14 6 0,1-1 0,47 10 0,-15-3 0,-48-13 0,-1-1 0,0 0 0,1 0 0,-1-1 0,1-1 0,0 0 0,14 0 0,-23-2 0,1 0 0,-1 1 0,0-1 0,0 0 0,1 0 0,-1-1 0,0 1 0,0-1 0,0 1 0,-1-1 0,1 0 0,0 0 0,-1 0 0,1-1 0,-1 1 0,1-1 0,-1 1 0,0-1 0,0 0 0,-1 0 0,1 0 0,0 0 0,-1 0 0,0 0 0,0 0 0,0 0 0,0 0 0,0-1 0,0-4 0,8-33 0,14-82 0,-22 108 0,0 0 0,0 1 0,-1-1 0,-1 0 0,-1 1 0,-4-21 0,3 27 0,0 0 0,-1 1 0,0-1 0,0 1 0,-1-1 0,0 1 0,0 0 0,0 1 0,-1-1 0,0 1 0,-1 1 0,-7-7 0,-1 1 0,0 0 0,-1 1 0,0 1 0,-26-12 0,25 16 0,1 0 0,-1 1 0,1 1 0,-1 0 0,0 1 0,-21 1 0,-103 8 0,128-4 0,0 0 0,1 1 0,0 0 0,0 1 0,0 0 0,0 1 0,1 1 0,0 0 0,0 0 0,1 1 0,0 0 0,0 1 0,1 0 0,0 1 0,1-1 0,0 2 0,0-1 0,-11 23 0,14-18 0,0 0 0,1 1 0,1 0 0,1-1 0,0 1 0,1 0 0,1 0 0,0 0 0,4 26 0,-3-39 0,-1 1 0,1-1 0,0 0 0,0 1 0,0-1 0,0 0 0,1 0 0,-1 0 0,1 0 0,0 0 0,0-1 0,0 1 0,0 0 0,0-1 0,1 1 0,4 3 0,-1-2 0,-1 0 0,2-1 0,-1 0 0,0 0 0,1 0 0,-1-1 0,13 3 0,-1-1 0,1-2 0,-1 0 0,1-1 0,0-1 0,23-2 0,-38 1 0,1 1 0,-1-1 0,0 0 0,0 0 0,0 0 0,0-1 0,0 1 0,0-1 0,0 0 0,-1 0 0,1 0 0,0-1 0,-1 1 0,0-1 0,0 0 0,0 0 0,0 0 0,0 0 0,0-1 0,-1 1 0,0-1 0,0 1 0,0-1 0,0 0 0,0 0 0,-1 0 0,1 0 0,-1 0 0,0 0 0,0 0 0,0-5 0,-1 0 0,1-1 0,-1 1 0,-1-1 0,0 1 0,0 0 0,-1 0 0,0-1 0,0 1 0,-1 0 0,0 1 0,-1-1 0,0 0 0,-7-10 0,6 12 0,1 1 0,-1 1 0,-1-1 0,1 1 0,-1 0 0,1 0 0,-2 0 0,1 1 0,0 0 0,-1 0 0,0 1 0,-8-4 0,-9-1 0,-1 1 0,-32-6 0,-17-5 0,51 11 0,0 1 0,-1 0 0,1 2 0,-1 0 0,0 2 0,-1 1 0,-42 3 0,58-1 0,0 1 0,1 0 0,-1 0 0,0 0 0,1 2 0,-1-1 0,1 1 0,0 0 0,0 0 0,0 1 0,1 0 0,0 1 0,0 0 0,0 0 0,0 0 0,1 1 0,0 0 0,1 0 0,0 0 0,0 1 0,0 0 0,1 0 0,-6 15 0,7-15 0,0 0 0,0 0 0,1 0 0,0 0 0,1 1 0,0-1 0,0 0 0,1 15 0,1-20 0,-1 0 0,0-1 0,1 1 0,0 0 0,0-1 0,-1 1 0,2-1 0,-1 1 0,0-1 0,0 1 0,1-1 0,-1 0 0,1 0 0,0 1 0,0-1 0,0-1 0,0 1 0,0 0 0,0 0 0,0-1 0,0 1 0,1-1 0,-1 0 0,1 0 0,-1 1 0,1-2 0,-1 1 0,1 0 0,0 0 0,2-1 0,28 4 0,-1-2 0,1-2 0,0-1 0,38-6 0,-66 6 0,-1 0 0,1 0 0,-1 0 0,1-1 0,-1 0 0,0 0 0,0 0 0,0 0 0,0-1 0,0 0 0,-1 1 0,1-2 0,-1 1 0,0 0 0,1 0 0,-2-1 0,1 0 0,0 0 0,-1 1 0,1-2 0,-1 1 0,0 0 0,-1 0 0,1-1 0,-1 1 0,0 0 0,0-1 0,0 0 0,0-5 0,0 5 0,-1 1 0,0-1 0,1 0 0,-1 1 0,-1-1 0,1 1 0,-1-1 0,0 1 0,0-1 0,0 1 0,0-1 0,-1 1 0,0 0 0,0 0 0,0 0 0,0 0 0,-1 0 0,0 0 0,1 0 0,-1 1 0,0 0 0,-1-1 0,1 1 0,-1 0 0,1 1 0,-1-1 0,0 1 0,0-1 0,-6-1 0,-4 0 0,0 1 0,0 0 0,0 1 0,-1 1 0,1 0 0,0 1 0,-1 0 0,1 2 0,0-1 0,-1 2 0,-21 6 0,18-4 0,1 1 0,1 1 0,-1 0 0,1 1 0,0 1 0,1 0 0,0 1 0,-26 24 0,36-30 0,0 1 0,0 0 0,1 0 0,0 0 0,0 0 0,0 1 0,0-1 0,1 1 0,0 0 0,0 0 0,1 1 0,0-1 0,0 0 0,0 1 0,1 0 0,0-1 0,0 1 0,1 0 0,0-1 0,0 1 0,0 0 0,1-1 0,0 1 0,0 0 0,1-1 0,-1 0 0,2 1 0,-1-1 0,1 0 0,0 0 0,0 0 0,8 10 0,-3-4 0,2 0 0,-1-1 0,2 0 0,-1-1 0,1 0 0,1-1 0,0-1 0,0 1 0,1-2 0,0 0 0,0 0 0,1-1 0,-1-1 0,18 5 0,38 12 0,-47-13 0,0-1 0,46 9 0,-63-17 0,0 1 0,0 0 0,1-1 0,-1 0 0,0 0 0,0-1 0,0 1 0,0-1 0,0 0 0,0 0 0,0-1 0,0 0 0,0 0 0,-1 0 0,1 0 0,-1-1 0,1 1 0,6-7 0,-7 4 0,1-1 0,-1 0 0,0 0 0,0 0 0,0-1 0,-1 1 0,0-1 0,-1 0 0,0 0 0,0 0 0,0 0 0,0 0 0,-1 0 0,-1 0 0,1-1 0,-1-7 0,-1-3 0,1 0 0,-2 0 0,-1 0 0,0 1 0,-8-27 0,6 33 0,0 1 0,-1-1 0,0 1 0,0 1 0,-1-1 0,0 1 0,-1 0 0,0 0 0,-18-14 0,2 4 0,0 2 0,-47-26 0,22 17 0,-2 3 0,0 2 0,-2 3 0,0 1 0,-1 3 0,0 3 0,-1 2 0,0 2 0,-104 0 0,142 8 0,2-2 0,-1 1 0,1 1 0,0 1 0,0 0 0,-22 7 0,32-8 0,1 1 0,-1 0 0,1 1 0,0-1 0,0 1 0,0 0 0,0 0 0,0 0 0,1 0 0,0 0 0,-1 1 0,1 0 0,0 0 0,1 0 0,-1 0 0,1 0 0,0 0 0,0 1 0,0-1 0,0 1 0,-1 8 0,1-7 0,0 1 0,0-1 0,1 1 0,0 0 0,0 0 0,1 0 0,0 0 0,0 0 0,1-1 0,0 1 0,0 0 0,0 0 0,1 0 0,0-1 0,0 1 0,1-1 0,-1 0 0,2 0 0,-1 1 0,1-2 0,-1 1 0,2 0 0,-1-1 0,1 0 0,-1 0 0,1 0 0,1-1 0,-1 0 0,1 0 0,-1 0 0,1 0 0,0-1 0,1 0 0,-1 0 0,11 2 0,45 14 0,2-3 0,0-3 0,1-3 0,73 3 0,-35-8 0,102-9 0,-201 4 0,1-1 0,0 1 0,-1-1 0,1 0 0,0-1 0,-1 1 0,1-1 0,-1 1 0,0-1 0,0-1 0,1 1 0,-1-1 0,-1 1 0,1-1 0,0 0 0,-1 0 0,1-1 0,-1 1 0,0-1 0,0 0 0,-1 0 0,1 0 0,-1 0 0,0 0 0,0 0 0,0-1 0,0 1 0,-1-1 0,0 1 0,0-1 0,0 1 0,0-1 0,-1 0 0,0 0 0,0 1 0,0-1 0,0 0 0,-1 1 0,0-1 0,0 0 0,0 1 0,-1-1 0,1 1 0,-1-1 0,0 1 0,0 0 0,-3-5 0,-3 2 0,1-1 0,-1 1 0,0 1 0,0-1 0,0 1 0,-1 1 0,0-1 0,-1 1 0,1 1 0,-16-6 0,-10-1 0,-60-12 0,31 14 0,-1 4 0,0 2 0,-75 7 0,15-1 0,108-2 0,1 0 0,-1 2 0,1 0 0,0 1 0,1 0 0,-1 2 0,1 0 0,-1 0 0,-27 18 0,12-5 0,1 2 0,1 1 0,-36 37 0,62-57 0,1-1 0,0 1 0,0 1 0,0-1 0,0 0 0,0 0 0,0 1 0,1-1 0,-1 1 0,1-1 0,0 1 0,0 0 0,0-1 0,0 1 0,0 0 0,0 0 0,1 0 0,-1 0 0,1-1 0,0 1 0,0 0 0,0 0 0,0 0 0,2 5 0,-1-4 0,1-1 0,0 0 0,0 0 0,0 0 0,1 0 0,-1 0 0,1 0 0,0 0 0,0-1 0,-1 1 0,2-1 0,-1 0 0,0 0 0,0 0 0,1-1 0,-1 1 0,1-1 0,5 2 0,37 11 0,1-1 0,77 9 0,99-2 0,-212-19 0,-2 0 0,55 4 0,122-6 0,-183 0 0,-1 1 0,1 0 0,-1-1 0,0 1 0,1-1 0,-1 1 0,0-1 0,0 0 0,1 0 0,-1 0 0,0 0 0,0-1 0,0 1 0,0-1 0,0 1 0,-1-1 0,1 1 0,0-1 0,-1 0 0,1 0 0,1-3 0,-2 2 0,1-1 0,-1 0 0,0 0 0,0 0 0,0 0 0,-1 0 0,1 1 0,-1-1 0,0 0 0,0 0 0,-1-8 0,-2-3 0,0 0 0,-1 0 0,-1 0 0,-1 0 0,-10-20 0,2 8 0,-1 1 0,-2 0 0,0 1 0,-2 1 0,-1 0 0,-1 2 0,0 0 0,-2 2 0,-42-31 0,-164-101 0,110 73 0,-56-33 0,-419-221 0,488 274 0,-2 6 0,-154-54 0,259 106 0,0-1 0,0 1 0,-1 1 0,1-1 0,-1 0 0,1 1 0,0 0 0,-1 0 0,1 0 0,-1 0 0,1 0 0,-1 1 0,1 0 0,-6 1 0,8-1 0,-1 0 0,1 0 0,-1 0 0,1 0 0,0 1 0,0-1 0,0 0 0,0 1 0,0-1 0,0 1 0,0-1 0,0 1 0,0-1 0,1 1 0,-1 0 0,0-1 0,1 1 0,0 0 0,-1 0 0,1-1 0,0 1 0,0 0 0,0 0 0,0-1 0,0 1 0,0 0 0,1 0 0,-1-1 0,1 1 0,0 2 0,3 10 0,0 1 0,1-1 0,1 0 0,0 0 0,1-1 0,1 0 0,0 0 0,13 16 0,-1-5 0,0-2 0,2 0 0,26 22 0,-8-16 0,1-1 0,0-3 0,2-1 0,75 29 0,-44-20 0,-28-8 0,-34-17 0,0-1 0,0 0 0,1 0 0,17 4 0,-27-10 0,-1 1 0,1-2 0,0 1 0,0 0 0,0 0 0,-1-1 0,1 1 0,0-1 0,-1 0 0,1 0 0,0 0 0,-1 0 0,1 0 0,-1-1 0,0 1 0,1-1 0,-1 0 0,0 1 0,0-1 0,0 0 0,0 0 0,1-3 0,42-57 0,-34 44 0,0 0 0,-1 0 0,-1-1 0,0 0 0,-1-1 0,-2 0 0,0 0 0,-1 0 0,0-1 0,1-24 0,-2-25 0,-7-100 0,0 49 0,3 90 0,0-1 0,-3 1 0,0-1 0,-2 1 0,-2 0 0,0 1 0,-2-1 0,-2 2 0,0-1 0,-27-46 0,4 18 0,-2-6 0,-3 2 0,-74-89 0,85 122 0,-1 2 0,-1 1 0,-60-39 0,-109-50 0,191 110 0,0 1 0,0 0 0,-1 1 0,1 0 0,-1 0 0,0 0 0,0 1 0,0 1 0,0 0 0,0 0 0,-16 1 0,20 1 0,-1 0 0,0 0 0,1 1 0,0-1 0,-1 2 0,1-1 0,0 0 0,0 1 0,0 0 0,0 0 0,0 1 0,1-1 0,0 1 0,0 0 0,0 0 0,0 0 0,0 1 0,1 0 0,-5 8 0,-22 41 0,4 1 0,-30 86 0,-14 81 0,60-188 0,2 0 0,2 1 0,-4 56 0,6-44 0,-11 48 0,-11 71 0,25-153 0,-11 31 0,10-39 0,0 0 0,0 1 0,0-1 0,1 0 0,0 1 0,0-1 0,0 1 0,0 0 0,1-1 0,0 1 0,1-1 0,-1 1 0,3 10 0,-3-15 0,1-1 0,-1 1 0,0 0 0,1-1 0,-1 1 0,1 0 0,-1-1 0,1 1 0,-1-1 0,1 1 0,-1-1 0,1 1 0,0-1 0,-1 1 0,1-1 0,0 0 0,-1 1 0,1-1 0,0 0 0,0 1 0,-1-1 0,1 0 0,0 0 0,0 0 0,-1 0 0,1 0 0,0 0 0,1 0 0,22-11 0,20-32 0,-41 38 0,26-34 0,-2-1 0,-1-1 0,-3-2 0,36-87 0,-32 68 0,14-37 0,38-136 0,-59 141 0,-16 69 0,1-1 0,1 0 0,19-47 0,-25 72 0,0 1 0,0-1 0,0 1 0,0 0 0,0-1 0,0 1 0,0 0 0,0-1 0,0 1 0,0 0 0,1-1 0,-1 1 0,0 0 0,0-1 0,0 1 0,0 0 0,1-1 0,-1 1 0,0 0 0,0-1 0,0 1 0,1 0 0,-1 0 0,0-1 0,1 1 0,-1 0 0,0 0 0,0 0 0,1-1 0,-1 1 0,0 0 0,1 0 0,-1 0 0,0 0 0,1 0 0,-1 0 0,1 0 0,-1 0 0,0 0 0,1 0 0,-1 0 0,0 0 0,1 0 0,-1 0 0,0 0 0,1 0 0,0 0 0,5 22 0,-4 34 0,-2-56 0,1 26 0,1-1 0,2 0 0,0 0 0,2 0 0,0 0 0,14 30 0,-1-8 0,3-1 0,32 51 0,111 166 0,3 6 0,71 122 0,-71-124 0,-104-185 0,99 98 0,-153-170 0,78 78 0,41 45 0,-113-114 0,2 0 0,0-2 0,0 0 0,2-1 0,0-1 0,1 0 0,0-2 0,1-1 0,29 13 0,-50-25 0,0 1 0,0-1 0,0 1 0,0-1 0,0 0 0,0 1 0,0-1 0,0 0 0,1 0 0,-1 0 0,0 0 0,0 0 0,0 0 0,0 0 0,1 0 0,-1 0 0,0 0 0,0-1 0,0 1 0,0-1 0,0 1 0,0 0 0,0-1 0,0 0 0,0 1 0,0-1 0,0 0 0,0 1 0,0-1 0,0 0 0,0 0 0,-1 0 0,1 0 0,0 0 0,-1 0 0,1 0 0,-1 0 0,1 0 0,-1 0 0,1 0 0,-1 0 0,0 0 0,1 0 0,-1-1 0,0 1 0,0 0 0,0 0 0,0-2 0,0-2 0,0 0 0,0 0 0,-1 0 0,1 0 0,-1 1 0,0-1 0,0 0 0,-1 0 0,0 1 0,-3-9 0,-5 0 0,0 0 0,-1 0 0,-1 1 0,1 0 0,-2 1 0,0 1 0,0 0 0,-1 0 0,0 1 0,-29-12 0,-13-3 0,-95-27 0,118 41 0,-352-96 0,184 52 0,118 33 0,-131-18 0,123 25 0,-115-32 0,196 43 0,3 2 0,-1-1 0,1 0 0,-1-1 0,1 1 0,0-2 0,0 1 0,0-1 0,-7-5 0,13 9 0,1 0 0,0-1 0,-1 1 0,1 0 0,0 0 0,0 0 0,-1-1 0,1 1 0,0 0 0,0 0 0,-1-1 0,1 1 0,0 0 0,0-1 0,0 1 0,-1 0 0,1-1 0,0 1 0,0 0 0,0-1 0,0 1 0,0 0 0,0-1 0,0 1 0,0 0 0,0-1 0,0 1 0,0-1 0,0 1 0,0 0 0,0-1 0,0 1 0,0 0 0,0-1 0,1 1 0,11-7 0,22 3 0,-34 4 0,47 0 0,0 2 0,-1 3 0,80 17 0,-71-11 0,0-2 0,60 2 0,-61-7 0,0 3 0,-1 2 0,100 31 0,-84-21 0,53 23 0,-53-17 0,-24-11 0,-20-6 0,1 0 0,26 14 0,-51-21 0,1 0 0,-1-1 0,1 1 0,-1 0 0,1 0 0,-1 0 0,1 0 0,-1 0 0,0 0 0,0 0 0,0 0 0,1 1 0,-1-1 0,0 0 0,0 1 0,-1-1 0,1 1 0,1 2 0,-2-3 0,0 0 0,0-1 0,-1 1 0,1 0 0,0 0 0,0 0 0,-1 0 0,1-1 0,0 1 0,-1 0 0,1 0 0,-1-1 0,1 1 0,-1 0 0,1-1 0,-1 1 0,0 0 0,1-1 0,-1 1 0,0-1 0,0 1 0,1-1 0,-1 1 0,-1 0 0,-5 2 0,0-1 0,0 1 0,0-1 0,0 0 0,0 0 0,-14 0 0,-311 0 0,152-5 0,120 1 7,0-3 0,-78-16 0,-121-39-562,60 12 385,-143-44-2091,265 68-2965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33.694"/>
    </inkml:context>
    <inkml:brush xml:id="br0">
      <inkml:brushProperty name="width" value="0.05" units="cm"/>
      <inkml:brushProperty name="height" value="0.05" units="cm"/>
      <inkml:brushProperty name="color" value="#080E26"/>
    </inkml:brush>
  </inkml:definitions>
  <inkml:trace contextRef="#ctx0" brushRef="#br0">1779 198 24575,'-7'5'0,"-1"1"0,0-1 0,0-1 0,-1 0 0,1 0 0,-1 0 0,0-1 0,0 0 0,-10 1 0,-27 11 0,-257 94 0,236-88 0,40-11 0,-1-1 0,0-2 0,0 0 0,-58 4 0,-51-13 0,86-1 0,0 3 0,0 2 0,-56 9 0,56-3 0,-1-2 0,-72-2 0,147-18 0,20-7 0,185-60 0,-177 66 0,69-11 0,-15 4 0,218-37 0,-262 48 0,-47 10 0,0-1 0,0 0 0,0-1 0,-1-1 0,1 0 0,14-7 0,-30 9 0,0 0 0,-1 1 0,1-1 0,0 1 0,-1 0 0,1 0 0,-1 0 0,1 0 0,-1 0 0,0 0 0,-4 0 0,7 1 0,-39-9 0,0 1 0,0 3 0,-50-2 0,-124 9 0,81 1 0,-563-3 0,687 0 0,1-1 0,-1 2 0,1-1 0,-1 1 0,1 0 0,-1 0 0,1 1 0,-1 0 0,1 0 0,0 1 0,-7 3 0,18-4 0,0 0 0,-1-1 0,1 0 0,0 1 0,0-1 0,0-1 0,0 1 0,1 0 0,5-1 0,391 42 0,-358-37 0,104 7 0,204-10 0,-165-5 0,-88 2 0,20-1 0,184 22 0,-159-8 0,-213-35 0,21 16 0,-112-18 0,-272-7 0,-221 32 0,1067 17 0,-124-4 0,-187-12 0,111 14 0,-91-3 0,-154-16 0,-58-17 0,50 11 0,-78-11 0,34 16 0,13 2 0,-70-14 0,30 0 0,-166-4 0,-116 22 0,148 2 0,141-3 0,71 0 0,28 0 0,11 0 0,476 17 0,-136 0-494,17 1 308,47 17 186,-257-22 0,116 3 0,-298-21 165,0 0 0,1-2-1,-45-17 1,2 1-144,-338-119-1765,354 120-4703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37.159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45.262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567 1 24575,'1'51'0,"1"-26"0,-2 1 0,-5 45 0,4-64 0,0 0 0,-1 0 0,0 0 0,-1 0 0,1-1 0,-1 1 0,0-1 0,-1 1 0,1-1 0,-1 0 0,-1-1 0,1 1 0,-1-1 0,-8 8 0,-12 9 0,-1-2 0,-1 0 0,-1-2 0,0-1 0,-56 23 0,-114 25 0,176-59 0,0 0 0,-28 14 0,66-15 0,13-3 0,179-18 0,12 0 0,-181 16 0,23 2 0,1-4 0,99-14 0,-128 12 0,0 0 0,36 3 0,17-2 0,-85 3 0,0 0 0,0 0 0,-1 0 0,1 0 0,0-1 0,0 1 0,-1 0 0,1-1 0,0 1 0,-1-1 0,1 0 0,-1 1 0,1-1 0,0 0 0,-1 0 0,0 0 0,1 0 0,-1 0 0,0 0 0,1 0 0,-1-1 0,0 1 0,0 0 0,0-1 0,0 1 0,0-1 0,1-1 0,-3 1 0,1 1 0,0-1 0,-1 1 0,1-1 0,-1 1 0,1 0 0,-1-1 0,0 1 0,0 0 0,0 0 0,0 0 0,1-1 0,-1 1 0,-1 0 0,1 0 0,0 0 0,0 1 0,0-1 0,0 0 0,-1 0 0,1 1 0,0-1 0,-1 0 0,1 1 0,-1-1 0,1 1 0,0 0 0,-1 0 0,1-1 0,-1 1 0,1 0 0,-3 0 0,-17-2 0,-1 1 0,0 1 0,0 0 0,0 2 0,0 0 0,-26 8 0,14-4 0,-50 3 0,-145-13 0,198 1 0,0-1 0,1-2 0,0-1 0,0-1 0,-41-18 0,50 16 0,0-1 0,-28-20 0,42 26 0,-1 0 0,1-1 0,0 0 0,0-1 0,1 1 0,0-1 0,0 0 0,1-1 0,-5-8 0,9 15 0,1 1 0,0-1 0,-1 1 0,1-1 0,0 1 0,0-1 0,-1 0 0,1 1 0,0-1 0,0 0 0,0 1 0,0-1 0,0 0 0,0 1 0,0-1 0,0 0 0,0 1 0,0-1 0,1 0 0,-1 1 0,0-1 0,0 1 0,0-1 0,1 0 0,-1 1 0,0-1 0,1 1 0,-1-1 0,1 1 0,-1-1 0,0 1 0,1-1 0,-1 1 0,1-1 0,-1 1 0,1 0 0,0-1 0,-1 1 0,1 0 0,-1 0 0,1-1 0,0 1 0,-1 0 0,1 0 0,-1 0 0,1 0 0,0 0 0,-1-1 0,1 1 0,0 0 0,-1 1 0,1-1 0,0 0 0,-1 0 0,1 0 0,0 0 0,-1 0 0,1 1 0,0-1 0,45 9 0,-42-8 0,14 4 0,24 8 0,1-2 0,0-2 0,1-2 0,60 1 0,2027-9 0,-2095-1 0,62-11 0,-60 7 0,56-3 0,705 11 0,-774-4 0,0 0 0,34-9 0,38-3 0,342 11 0,-227 5 0,-201-1 0,1 1 0,-1-1 0,0 2 0,0-1 0,0 2 0,0-1 0,0 2 0,-1-1 0,0 1 0,0 1 0,0 0 0,-1 0 0,0 1 0,0 0 0,0 1 0,-1 0 0,0 0 0,7 11 0,-11-14 0,0 1 0,-1-1 0,0 1 0,0 0 0,0 0 0,0 1 0,-1-1 0,0 1 0,-1-1 0,1 1 0,-1-1 0,-1 1 0,1 0 0,-1-1 0,0 1 0,-1 0 0,1 0 0,-2-1 0,1 1 0,0-1 0,-1 1 0,0-1 0,-1 0 0,0 1 0,0-1 0,0-1 0,0 1 0,-1 0 0,0-1 0,-8 9 0,11-13 0,1-1 0,-1 1 0,1-1 0,-1 1 0,1-1 0,-1 0 0,1 1 0,-1-1 0,1 0 0,-1 0 0,1 1 0,-1-1 0,1 0 0,-1 0 0,0 0 0,1 0 0,-1 0 0,1 0 0,-1 0 0,0 0 0,1 0 0,-1 0 0,1 0 0,-1 0 0,0 0 0,1 0 0,-1 0 0,1-1 0,-1 1 0,0 0 0,1 0 0,-1-1 0,0 1 0,-11-22 0,1-28 0,8-6 0,3 42 0,-1-1 0,0 0 0,0 1 0,-2-1 0,0 1 0,0 0 0,-1 0 0,-12-26 0,15 38 0,1 1 0,0 0 0,0 0 0,-1 0 0,1 0 0,-1 0 0,1 1 0,-1-1 0,1 0 0,-1 0 0,0 0 0,1 0 0,-1 0 0,0 1 0,0-1 0,1 0 0,-1 1 0,0-1 0,0 1 0,0-1 0,0 1 0,0-1 0,0 1 0,0-1 0,0 1 0,0 0 0,0 0 0,0-1 0,0 1 0,0 0 0,0 0 0,0 0 0,0 0 0,0 0 0,0 1 0,0-1 0,0 0 0,-1 0 0,1 1 0,0-1 0,1 0 0,-1 1 0,0-1 0,0 1 0,0 0 0,0-1 0,0 1 0,0 0 0,1-1 0,-1 1 0,0 0 0,0 0 0,1 0 0,-1-1 0,0 3 0,-6 7 0,0 1 0,1 0 0,-9 22 0,8-17 0,-5 9 0,-83 155 0,90-171 0,0 0 0,1 0 0,1 1 0,-1-1 0,2 1 0,-1 0 0,1 0 0,-1 20 0,2 8 0,3 40 0,0-21 0,-2-51 0,0 1 0,1 0 0,0-1 0,0 1 0,0-1 0,1 0 0,0 1 0,0-1 0,0 0 0,1 0 0,4 7 0,-6-11 0,1 0 0,0-1 0,-1 1 0,1 0 0,0-1 0,0 1 0,0-1 0,0 1 0,0-1 0,1 0 0,-1 0 0,0 0 0,0 0 0,1 0 0,-1-1 0,1 1 0,-1-1 0,1 1 0,-1-1 0,0 0 0,1 0 0,-1 0 0,1 0 0,-1-1 0,1 1 0,-1-1 0,1 1 0,-1-1 0,0 0 0,1 0 0,-1 0 0,4-3 0,-4 4 0,0-1 0,0 1 0,0-1 0,-1 0 0,1 0 0,0 0 0,0 1 0,-1-2 0,1 1 0,-1 0 0,1 0 0,-1 0 0,0-1 0,1 1 0,-1-1 0,0 1 0,0-1 0,0 0 0,0 1 0,0-1 0,0 0 0,0 0 0,-1 1 0,1-1 0,-1 0 0,1 0 0,-1 0 0,0 0 0,0 0 0,0 0 0,0 0 0,0 0 0,0 0 0,0 0 0,-1 1 0,1-1 0,-1 0 0,1 0 0,-2-3 0,-1 0 0,-1-1 0,1 1 0,-1 0 0,0 0 0,-1 0 0,1 0 0,-1 1 0,0 0 0,0 0 0,-10-6 0,6 4 0,1-1 0,0 0 0,0 0 0,1-1 0,0 0 0,-7-9 0,11 11 0,-1 1 0,0 0 0,-1-1 0,1 1 0,-1 1 0,0-1 0,0 1 0,0-1 0,-1 2 0,0-1 0,1 0 0,-1 1 0,0 0 0,-1 1 0,1 0 0,-11-3 0,-136-12 0,96 4 0,21 4 0,0 2 0,0 2 0,-44-2 0,-2176 9 0,2207 0 0,-61 11 0,59-6 0,-55 1 0,-1005-9 0,1096 0 0,0-1 0,0-1 0,-19-5 0,25 5 0,-1 1 0,1-1 0,-1 2 0,0-1 0,0 1 0,1 1 0,-1 0 0,0 0 0,-18 3 0,26-2 0,-1 0 0,0 0 0,1 1 0,-1-1 0,1 1 0,-1 0 0,1-1 0,0 1 0,-1 0 0,1 0 0,0 0 0,0 1 0,1-1 0,-1 0 0,0 1 0,1-1 0,-1 1 0,1 0 0,0-1 0,0 1 0,0 0 0,0 0 0,1 0 0,-1 0 0,1-1 0,0 1 0,-1 0 0,1 0 0,1 0 0,-1 0 0,0 0 0,1 0 0,-1 0 0,1 0 0,0-1 0,0 1 0,0 0 0,0 0 0,1-1 0,-1 1 0,1-1 0,-1 1 0,1-1 0,0 0 0,0 0 0,0 1 0,0-1 0,4 2 0,3 1 0,1-1 0,0-1 0,0 1 0,0-1 0,14 2 0,40 13 0,-39-9 0,0-1 0,1-1 0,0-1 0,0-2 0,31 2 0,-23-2 0,1 1 0,40 12 0,-34-7 0,64 9 0,-67-14 0,-1 2 0,50 15 0,-67-16 0,1-1 0,0-1 0,-1 0 0,37 0 0,90-6 0,-50-2 0,-4 6 0,98-4 0,-119-11 0,12-1 0,2 11 0,-25 2 0,93-13 0,-74 4 0,2 4 0,130 8 0,-70 0 0,1199-2 0,-1321 1 0,1 2 0,39 8 0,-38-6 0,1-1 0,28 2 0,-48-6 0,5 0 0,0 0 0,0 1 0,-1 0 0,1 0 0,0 0 0,-1 1 0,10 3 0,-17-5 0,0 0 0,0 0 0,1 0 0,-1 0 0,0 0 0,0 0 0,0 1 0,1-1 0,-1 0 0,0 0 0,0 0 0,0 0 0,0 0 0,1 0 0,-1 0 0,0 0 0,0 0 0,0 0 0,0 1 0,1-1 0,-1 0 0,0 0 0,0 0 0,0 0 0,0 0 0,0 1 0,0-1 0,0 0 0,0 0 0,1 0 0,-1 0 0,0 1 0,0-1 0,0 0 0,0 0 0,0 0 0,0 1 0,0-1 0,0 0 0,0 0 0,0 0 0,0 0 0,0 1 0,0-1 0,0 0 0,0 0 0,-1 0 0,1 1 0,0-1 0,0 0 0,-12 5 0,-18-1 0,-11-5 0,1-1 0,-1-2 0,-62-14 0,68 11 0,-267-49 0,195 39 0,-177-22 0,181 27 0,-108-4 0,178 14 0,-61-10 0,58 6 0,-44-2 0,-28 10 0,-53-4 0,84-12 0,57 9 0,-1 1 0,-32-2 0,1 3 0,-62-11 0,50 7 0,-1 3 0,-95 6 0,-70-4 0,195-4 0,-1-1 0,-60-20 0,58 15 0,-23-11-1365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55.252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1187 519 24575,'23'0'0,"43"2"0,-1-4 0,1-2 0,-1-3 0,77-19 0,-110 18 0,1 2 0,0 1 0,49-1 0,103 8 0,-63 1 0,-108-5 0,-14-2 0,-27-11 0,-47-9 0,1 8 0,-9-2 0,-1 3 0,-140-7 0,205 22-22,-133-1-235,-169-23 1,-182-19 155,334 33 94,-121 4 4,185 7 649,144 1-646,1 3 0,66 16 0,-57-10 0,61 5 0,231 15 0,-220-19 0,111 4 0,23-17 0,-314-2 0,1-3 0,-63-14 0,62 9 0,0 3 0,-65-2 0,-40-4 0,109 7 0,-60-1 0,76 9 0,29-1 0,29 1 0,54 3 15,-1 4-1,98 22 1,-90-13-269,128 8-1,104-23 153,124 8 111,-295 4 33,378 18 474,-1030-32-516,489 2 0,0 1 0,0 0 0,1 2 0,-1 0 0,1 2 0,-19 8 0,-48 14 0,-93 19 0,-50 24 0,206-67 0,-1 0 0,0-2 0,-25 1 0,-32 3 0,25-1 0,42-6 0,1 1 0,-1 0 0,1 1 0,0 0 0,0 2 0,0-1 0,0 2 0,1 0 0,-22 11 0,34-16 0,0 1 0,0-1 0,0 1 0,0 0 0,0 0 0,0-1 0,0 1 0,0 0 0,0 0 0,1 0 0,-1 0 0,0 0 0,0 0 0,1 0 0,-1 0 0,1 1 0,-1-1 0,1 0 0,-1 0 0,1 0 0,0 1 0,0-1 0,-1 0 0,1 0 0,0 1 0,1 1 0,-1-1 0,1 0 0,0 0 0,0 0 0,1 0 0,-1-1 0,0 1 0,1-1 0,-1 1 0,1-1 0,-1 1 0,1-1 0,0 0 0,-1 0 0,5 2 0,8 4 0,1 0 0,1-1 0,19 4 0,-28-8 0,86 28 0,-59-17 0,0-2 0,2-1 0,-1-2 0,62 6 0,9-10 0,119 8 0,-107 2 0,-22-1 0,155 1 0,-302-26 0,9 1 0,-78 1 0,-29-5 0,7 1 0,0 0 0,111 9 0,0 1 0,-1 1 0,1 2 0,-42 3 0,71-2 0,1 0 0,0 0 0,0 0 0,0 0 0,0 0 0,0 0 0,0 0 0,0 1 0,0-1 0,0 0 0,0 1 0,0-1 0,0 1 0,0-1 0,0 1 0,0-1 0,0 1 0,1-1 0,-1 1 0,0 0 0,0 1 0,1-2 0,0 1 0,0 0 0,0-1 0,0 1 0,1 0 0,-1-1 0,0 1 0,1 0 0,-1-1 0,0 1 0,1 0 0,-1-1 0,1 1 0,-1-1 0,1 1 0,-1-1 0,1 1 0,-1-1 0,1 0 0,0 1 0,-1-1 0,2 1 0,50 24 0,-45-22 0,13 5 0,0-1 0,0-1 0,0-1 0,1 0 0,0-2 0,21 1 0,129-4 0,-117-3 0,97 9 0,437 18 0,-545-25 0,-82-1 0,-72-13 0,41 3 0,-75-16 0,-13-2 0,123 21 0,29 3 0,22-1 0,37 1 0,-1 3 0,97 4 0,-47 2 0,84 11 0,-10 1 0,594-16 0,-794 3 0,-1 0 0,-29 7 0,-34 4 0,-67-9 0,-209-23 0,312 15 0,-58-3 0,-134-16 0,-279-53-580,453 64 580,-140-21 0,193 32 81,0-2-1,0 1 1,1-2-1,-1 0 1,-21-9 0,37 13-79,1 0-1,-1 0 1,1 0 0,-1 0 0,1 0 0,-1-1 0,1 1 0,0 0 0,-1 0 0,1 0 0,-1 0 0,1 0 0,0-1 0,-1 1 0,1 0 0,-1 0 0,1-1 0,0 1 0,-1 0 0,1-1 0,0 1 0,0 0 0,-1-1 0,1 1 0,0-1 0,0 1 0,-1 0 0,1-1 0,0 1 0,0-1 0,0 1 0,0-1 0,0 1 0,0 0 0,-1-1 0,1 1 0,0-1 0,0 1 0,1-1 0,-1 1 0,0-1 0,0 1 0,0-1 0,0 1-1,0-1 1,25-8 13,35 3-24,869 5 9,-424 4 0,-483-4 0,0 2 0,0 1 0,0 1 0,0 0 0,32 10 0,-54-12 0,0-1 0,0 0 0,0 0 0,0 0 0,0 0 0,0 0 0,1 0 0,-1 0 0,0 0 0,0 0 0,0 0 0,0 1 0,0-1 0,0 0 0,0 0 0,0 0 0,0 0 0,0 0 0,0 0 0,0 0 0,0 1 0,0-1 0,0 0 0,0 0 0,0 0 0,0 0 0,0 0 0,0 0 0,0 0 0,0 1 0,0-1 0,0 0 0,0 0 0,0 0 0,0 0 0,0 0 0,0 0 0,0 0 0,0 1 0,0-1 0,0 0 0,0 0 0,-1 0 0,1 0 0,0 0 0,0 0 0,0 0 0,0 0 0,0 0 0,0 0 0,0 0 0,0 0 0,-1 0 0,1 1 0,0-1 0,0 0 0,0 0 0,0 0 0,0 0 0,0 0 0,-1 0 0,1 0 0,-15 7 0,-18 6 0,-12-6 0,0-2 0,0-2 0,-1-2 0,-48-4 0,-6 0 0,-297 3 0,452 0 0,-1-3 0,69-12 0,-46 6 0,0 3 0,145 7 0,-78 2 0,508-3 0,-620 2 0,0 2 0,0 1 0,0 1 0,58 20 0,-53-14 0,1-2 0,70 10 0,-43-11 0,92 25 0,-2 0 0,-131-30 0,0 0 0,-1 2 0,36 14 0,-105-14 0,-134 8 0,-4 0 0,-319-16 0,536 2 0,23 1 0,1-2 0,92-16 0,-86 9 0,-1 2 0,1 3 0,77 7 0,-17-2 0,-12 0 0,120-4 0,-161-12 0,9 0 0,1 14 0,-56 2 0,0-2 0,-1-1 0,44-6 0,-62 6 0,0-1 0,-1 0 0,1 0 0,-1 0 0,0 0 0,0-1 0,0 0 0,0 0 0,0 0 0,-1 0 0,6-6 0,35-49 0,-4 5 0,-35 47 0,0 0 0,-1 0 0,0 0 0,0-1 0,-1 0 0,0 0 0,0 0 0,-1 0 0,1 0 0,-1-1 0,-1 1 0,0 0 0,0-1 0,0 0 0,-1 1 0,0-1 0,-2-11 0,-2-15 0,-2 1 0,-17-55 0,11 46 0,3-2 0,3 0 0,1-1 0,2 0 0,2 0 0,9-74 0,-8 117 0,0-1 0,0 1 0,0 0 0,1 0 0,-1 0 0,1 0 0,-1-1 0,1 1 0,0 0 0,0 0 0,0 0 0,2-2 0,-3 3 0,1 1 0,-1 0 0,0 0 0,1-1 0,-1 1 0,1 0 0,-1 0 0,1 0 0,-1 0 0,0 0 0,1 0 0,-1 0 0,1-1 0,-1 1 0,1 0 0,-1 0 0,0 1 0,1-1 0,-1 0 0,1 0 0,-1 0 0,1 0 0,-1 0 0,0 0 0,1 1 0,-1-1 0,1 0 0,-1 0 0,0 1 0,1-1 0,-1 0 0,0 0 0,1 1 0,-1-1 0,1 1 0,2 3 0,0 0 0,0 1 0,0-1 0,0 1 0,0 0 0,-1-1 0,0 1 0,2 7 0,15 41 0,-11-35 0,-2 0 0,8 37 0,-13-49 0,0 0 0,-1 0 0,1 0 0,-2 0 0,1 0 0,-1 0 0,1 0 0,-2 0 0,1-1 0,-1 1 0,0 0 0,0-1 0,-5 10 0,-1-1 0,0-1 0,-19 24 0,24-34 0,0 0 0,1 0 0,-1 0 0,0-1 0,-1 1 0,1 0 0,0-1 0,-1 0 0,1 0 0,-1 0 0,0 0 0,0-1 0,1 0 0,-1 1 0,0-1 0,-5 0 0,7-1 0,0 0 0,1-1 0,-1 1 0,1-1 0,-1 1 0,1-1 0,-1 0 0,1 1 0,0-1 0,-1 0 0,1 0 0,0 0 0,-1 0 0,1 0 0,0 0 0,0-1 0,0 1 0,0 0 0,0 0 0,0-1 0,0 1 0,1-1 0,-1 1 0,0-1 0,1 1 0,-1-1 0,1-1 0,-13-55 0,9 37 0,2 14 0,1 1 0,-1-1 0,-1 1 0,1-1 0,-1 1 0,0 0 0,-1 0 0,1 0 0,-1 1 0,0-1 0,-1 1 0,1 0 0,-1 0 0,-6-4 0,3 3 0,-1 1 0,0 0 0,0 0 0,0 1 0,-1 1 0,1-1 0,-1 1 0,-18-2 0,-12-3 0,7 1 0,0 1 0,-60-2 0,-1655 9 0,1714 1 0,-1 1 0,-35 9 0,-14 2 0,4-3 0,40-4 0,-68 2 0,70-6 0,1 1 0,-1 1 0,-38 12 0,38-8 0,0-1 0,-69 4 0,100-12 0,0-1 0,0 2 0,0-1 0,0 1 0,1 0 0,-1 1 0,0-1 0,0 2 0,1-1 0,-10 5 0,16-7 0,0 0 0,0 1 0,0-1 0,0 0 0,0 0 0,0 1 0,0-1 0,0 0 0,0 0 0,0 1 0,0-1 0,0 0 0,0 0 0,0 1 0,0-1 0,0 0 0,0 0 0,0 1 0,0-1 0,0 0 0,1 0 0,-1 0 0,0 1 0,0-1 0,0 0 0,0 0 0,0 0 0,1 1 0,-1-1 0,0 0 0,0 0 0,0 0 0,1 0 0,-1 0 0,0 1 0,0-1 0,1 0 0,-1 0 0,0 0 0,0 0 0,1 0 0,-1 0 0,0 0 0,0 0 0,1 0 0,-1 0 0,0 0 0,0 0 0,1 0 0,-1 0 0,0 0 0,0 0 0,1 0 0,-1 0 0,0-1 0,19 4 0,348 0 0,-187-5 0,1986 2 0,-2146 0 0,1 2 0,0 0 0,-1 2 0,1 0 0,-1 1 0,25 10 0,-45-15 0,1 0 0,-1 0 0,0 0 0,1 0 0,-1 1 0,0-1 0,0 0 0,1 0 0,-1 0 0,0 0 0,1 0 0,-1 0 0,0 1 0,1-1 0,-1 0 0,0 0 0,0 1 0,1-1 0,-1 0 0,0 0 0,0 1 0,0-1 0,1 0 0,-1 0 0,0 1 0,0-1 0,0 0 0,0 1 0,0-1 0,0 0 0,0 1 0,1-1 0,-1 0 0,0 1 0,0-1 0,0 0 0,0 1 0,0-1 0,-1 0 0,1 1 0,0-1 0,0 0 0,0 1 0,0-1 0,0 0 0,0 1 0,0-1 0,-1 0 0,1 0 0,0 1 0,-1-1 0,-22 14 0,-33 2 0,16-6 0,-55 22 0,64-20 0,0-2 0,0-1 0,-55 9 0,38-11 0,-57 17 0,-10 1 0,79-21 0,-51 0 0,52-3 0,-56 7 0,50-3 0,21-3 0,-1 1 0,1 0 0,-36 12 0,52-14 0,1 0 0,-1 1 0,1-1 0,-1 1 0,1-1 0,0 1 0,0 0 0,0 0 0,0 1 0,0-1 0,1 1 0,-1-1 0,1 1 0,-1 0 0,1 0 0,0 0 0,0 0 0,0 0 0,1 1 0,-1-1 0,1 0 0,0 1 0,-1 0 0,2-1 0,-1 1 0,0-1 0,1 6 0,0-7 0,0 0 0,0 0 0,1 0 0,-1 0 0,1 0 0,-1-1 0,1 1 0,0 0 0,0 0 0,0 0 0,0-1 0,0 1 0,0 0 0,1-1 0,-1 1 0,0-1 0,1 1 0,-1-1 0,1 0 0,-1 0 0,1 0 0,0 0 0,0 0 0,-1 0 0,1 0 0,0 0 0,3 0 0,7 3 0,1-1 0,-1 0 0,18 2 0,-7-2 0,41 8 0,0-3 0,1-3 0,0-3 0,85-8 0,-56-7 0,-58 7 0,62-3 0,325 10 0,-396-5 0,-27 4 0,1 0 0,-1 0 0,0 0 0,0 0 0,0 0 0,0-1 0,0 1 0,0 0 0,1 0 0,-1 0 0,0 0 0,0-1 0,0 1 0,0 0 0,0 0 0,0 0 0,0 0 0,0-1 0,0 1 0,0 0 0,0 0 0,0 0 0,0-1 0,0 1 0,0 0 0,0 0 0,0 0 0,0 0 0,0-1 0,0 1 0,0 0 0,0 0 0,0 0 0,0 0 0,0-1 0,0 1 0,-1 0 0,1 0 0,0 0 0,0 0 0,0-1 0,0 1 0,0 0 0,0 0 0,-1 0 0,1 0 0,0 0 0,0 0 0,0 0 0,0 0 0,-1 0 0,1-1 0,0 1 0,0 0 0,-5-2 0,1 0 0,0 0 0,-1 0 0,0 1 0,1-1 0,-1 1 0,-7-1 0,-68-1 0,60 3 0,0-1 0,1 0 0,-1-1 0,1-1 0,-1-1 0,-20-7 0,1-1 0,0 1 0,-1 3 0,0 1 0,-42-1 0,15 0 0,-83-8 0,44 7 0,-165-39 0,97 14 0,51 10 0,-22 0 0,-36-9 0,7-14 0,-101-24 0,-21-7 0,70 16 0,171 48-1365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7:59.655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6:15.178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631 476 24575,'26'-3'0,"1"0"0,-1-2 0,0 0 0,-1-2 0,40-16 0,3 1 0,11-5 0,-1-3 0,132-72 0,-171 79 0,2 2 0,0 2 0,1 2 0,69-19 0,-139 38 0,-48-3 0,12 0 0,-1302 2 0,1569-16 0,0-1 0,-11 3 0,-4-1 0,-123 13 0,435 3 0,-345 12 0,43 1 0,-240 1 0,-2-10 0,0-2 0,0-2 0,-56-4 0,-66 3 0,146 0 0,0 2 0,0 0 0,1 1 0,-1 1 0,1 1 0,-21 10 0,21-6 0,1 1 0,-33 26 0,-14 9 0,35-30 0,-1-2 0,-1-1 0,-34 9 0,-13 5 0,32-5 0,35-15 0,-1-1 0,0-1 0,-18 6 0,-14 3 0,1 1 0,-54 28 0,52-22 0,-16-2 0,49-16 0,1 0 0,-1 1 0,-16 8 0,29-12 0,0 0 0,0 0 0,0 0 0,0 0 0,-1 0 0,1 0 0,0 0 0,0 0 0,0 0 0,0 0 0,0 0 0,0 0 0,0 0 0,0 0 0,-1 0 0,1 0 0,0 1 0,0-1 0,0 0 0,0 0 0,0 0 0,0 0 0,0 0 0,0 0 0,0 0 0,0 0 0,0 0 0,0 0 0,0 1 0,0-1 0,0 0 0,-1 0 0,1 0 0,0 0 0,0 0 0,0 0 0,0 0 0,0 0 0,0 1 0,0-1 0,0 0 0,0 0 0,1 0 0,-1 0 0,0 0 0,0 0 0,0 0 0,0 0 0,0 1 0,0-1 0,0 0 0,0 0 0,0 0 0,0 0 0,0 0 0,0 0 0,0 0 0,0 0 0,0 0 0,0 0 0,1 0 0,-1 0 0,0 1 0,0-1 0,0 0 0,0 0 0,0 0 0,0 0 0,13 3 0,17-1 0,17 1 0,48 9 0,-50-6 0,63 2 0,-37-10 0,-39-1 0,0 3 0,51 5 0,-82-5 0,-1-1 0,1 1 0,-1 0 0,0 0 0,1 0 0,-1 0 0,1 0 0,-1 0 0,1 1 0,-1-1 0,0 0 0,1 0 0,-1 0 0,1 0 0,-1 0 0,0 1 0,1-1 0,-1 0 0,0 0 0,1 1 0,-1-1 0,0 0 0,1 0 0,-1 1 0,0-1 0,1 0 0,-1 1 0,0-1 0,0 1 0,0-1 0,1 0 0,-1 1 0,0-1 0,0 1 0,0-1 0,0 0 0,0 1 0,0-1 0,0 1 0,0 0 0,-13 15 0,-27 10 0,-187 74 0,206-91 0,0-1 0,0-1 0,0 0 0,-1-2 0,0-1 0,0 0 0,-24 0 0,205 23 0,1-27 0,25 1 0,-109 13 0,-55-9 0,1-1 0,29 1 0,666-3 0,-349-4 0,1088 2 0,-1435 1 0,0 1 0,39 9 0,-37-5 0,-1-2 0,30 1 0,150-7 0,81 4 0,-217 11 0,-50-9 0,1-1 0,-1 0 0,18 0 0,-28-3 0,-1 0 0,1 0 0,-1-1 0,0 0 0,1 0 0,-1 0 0,0-1 0,0 0 0,0 0 0,0 0 0,0 0 0,-1-1 0,8-5 0,-5 0 0,0 0 0,-1 0 0,0-1 0,-1 1 0,0-1 0,0-1 0,-1 1 0,0-1 0,4-16 0,3-4 0,-6 14 0,-1 0 0,-1 0 0,0 0 0,-1-1 0,-1 1 0,0 0 0,-4-32 0,2 28 0,0-1 0,1 1 0,2 0 0,4-29 0,-3 41 0,0 1 0,0-1 0,0 1 0,1 0 0,0 0 0,1 0 0,9-12 0,-9 14 0,0-1 0,-1 0 0,0 0 0,0 0 0,0-1 0,-1 1 0,0-1 0,-1 0 0,1 0 0,1-9 0,0-14 0,-1-1 0,-2 1 0,-1 0 0,-2 0 0,-1-1 0,-1 1 0,-1 1 0,-10-32 0,10 78 0,2 22 0,2-29 0,-12 79 0,8-58 0,-4 60 0,11 10 0,-4 72 0,2-170 0,0 0 0,-1 1 0,1-1 0,-1 0 0,0 0 0,0 0 0,0 0 0,0 0 0,-1 0 0,1 0 0,-1 0 0,0 0 0,0 0 0,0-1 0,0 1 0,0-1 0,-1 0 0,1 1 0,-1-1 0,1 0 0,-1-1 0,0 1 0,0 0 0,1-1 0,-1 1 0,-1-1 0,1 0 0,0 0 0,0 0 0,-6 0 0,-9 1 0,0 0 0,0-2 0,0 0 0,-29-4 0,5 1 0,-9 4 0,38 0 0,-1-1 0,1 1 0,-1-2 0,1 0 0,0-1 0,-23-5 0,35 6 0,-1 1 0,1-1 0,0 0 0,-1 0 0,1 1 0,0-1 0,0 0 0,0 0 0,-1 0 0,1-1 0,0 1 0,0 0 0,1 0 0,-1 0 0,0-1 0,0 1 0,0 0 0,1-1 0,-1 1 0,1-1 0,-1 1 0,1-3 0,-1 0 0,1 0 0,0-1 0,0 1 0,0 0 0,0 0 0,1-1 0,0 1 0,1-5 0,4-9 0,1 1 0,16-31 0,-21 44 0,105-195 0,-106 198 0,-1 1 0,0 0 0,0 0 0,0-1 0,1 1 0,-1 0 0,0 0 0,0-1 0,0 1 0,0 0 0,0 0 0,1-1 0,-1 1 0,0 0 0,0-1 0,0 1 0,0 0 0,0 0 0,0-1 0,0 1 0,0 0 0,0-1 0,0 1 0,0 0 0,0-1 0,0 1 0,0 0 0,0 0 0,-1-1 0,1 1 0,0 0 0,0 0 0,0-1 0,0 1 0,-1 0 0,1 0 0,0-1 0,0 1 0,0 0 0,-1 0 0,1-1 0,-15 5 0,-15 13 0,-103 80 0,72-43 0,61-54 0,0 0 0,0 0 0,0 0 0,-1 0 0,1 0 0,0 0 0,0 1 0,0-1 0,0 0 0,0 0 0,0 0 0,-1 0 0,1 0 0,0 0 0,0 0 0,0 0 0,0 0 0,0 0 0,-1 0 0,1 0 0,0 0 0,0 0 0,0 0 0,0 0 0,0 0 0,-1 0 0,1 0 0,0 0 0,0 0 0,0 0 0,0 0 0,0 0 0,-1 0 0,1 0 0,0-1 0,0 1 0,0 0 0,0 0 0,0 0 0,0 0 0,0 0 0,-1 0 0,1 0 0,0-1 0,0 1 0,0 0 0,0 0 0,0 0 0,0 0 0,0 0 0,0 0 0,0-1 0,0 1 0,-1-14 0,4-13 0,18-24 0,-16 43 0,-1 0 0,0 0 0,0-1 0,-1 1 0,0-1 0,-1 0 0,0 0 0,0 0 0,-1 0 0,0 0 0,-1 0 0,0-12 0,0 20 0,0 0 0,-1 1 0,1-1 0,0 0 0,0 1 0,0-1 0,0 0 0,-1 1 0,1-1 0,0 0 0,-1 1 0,1-1 0,0 0 0,-1 1 0,1-1 0,-1 1 0,1-1 0,-1 1 0,1-1 0,-1 1 0,0-1 0,1 1 0,-1-1 0,1 1 0,-1 0 0,0-1 0,1 1 0,-1 0 0,-1-1 0,-18 12 0,-16 32 0,33-39 0,-114 147 0,105-139 0,-1 0 0,0-1 0,-1-1 0,0 0 0,0 0 0,-1-2 0,0 0 0,-1 0 0,0-2 0,-19 7 0,70-87 0,3 13 0,-29 48 0,0 0 0,0 0 0,-2-1 0,0 0 0,0-1 0,-2 0 0,1 0 0,2-16 0,5-22 0,5-22 0,-17 70 0,0 0 0,-1 0 0,1-1 0,-1 1 0,-1 0 0,1-1 0,-1 1 0,0 0 0,0 0 0,-3-8 0,4 11 0,-1 1 0,0 0 0,1 0 0,-1 0 0,0 0 0,0 0 0,0 0 0,0 0 0,0 0 0,0 0 0,0 0 0,0 0 0,-1 1 0,1-1 0,0 0 0,0 1 0,-1-1 0,1 1 0,0-1 0,-1 1 0,1 0 0,0 0 0,-1-1 0,1 1 0,0 0 0,-1 0 0,1 0 0,-1 1 0,1-1 0,0 0 0,-1 0 0,1 1 0,0-1 0,-1 1 0,1-1 0,0 1 0,0 0 0,-1-1 0,1 1 0,0 0 0,-1 1 0,-9 4 0,1 1 0,1 0 0,-14 13 0,19-16 0,-62 59 0,42-38 0,-2-1 0,0 0 0,-2-2 0,0-1 0,-61 32 0,-120 63 0,17-9 0,184-103 0,1-1 0,0 1 0,1 1 0,-1-1 0,1 1 0,0 0 0,0 0 0,0 1 0,1 0 0,0 0 0,0 0 0,-7 13 0,12-19 0,0 1 0,-1 0 0,1-1 0,0 1 0,-1 0 0,1 0 0,0 0 0,0-1 0,0 1 0,0 0 0,0 0 0,0-1 0,0 1 0,0 0 0,0 0 0,0 0 0,1-1 0,-1 1 0,0 0 0,0 0 0,1-1 0,-1 1 0,1 0 0,-1-1 0,0 1 0,1 0 0,-1-1 0,1 1 0,-1-1 0,1 1 0,0-1 0,-1 1 0,1-1 0,0 1 0,-1-1 0,1 1 0,0-1 0,-1 0 0,1 0 0,0 1 0,0-1 0,-1 0 0,1 0 0,0 0 0,0 0 0,0 0 0,-1 0 0,1 0 0,0 0 0,0 0 0,0 0 0,-1 0 0,2-1 0,44-5 0,-38 4 0,0-1 0,0-1 0,0 1 0,0-1 0,0-1 0,-1 1 0,0-1 0,0 0 0,0-1 0,-1 0 0,12-13 0,-1-3 0,-2 0 0,20-37 0,-21 34 0,1 0 0,20-25 0,166-159 0,-104 113 0,-96 96 0,0-1 0,0 0 0,0 0 0,0 1 0,0-1 0,0 0 0,0 0 0,0 0 0,0 0 0,-1 0 0,1 0 0,0 0 0,-1 0 0,1 0 0,-1 0 0,1-1 0,-1 1 0,1 0 0,-1 0 0,0 0 0,0-1 0,0 1 0,1-2 0,-3 2 0,1 1 0,0 0 0,0-1 0,0 1 0,-1 0 0,1 0 0,0-1 0,0 1 0,-1 0 0,1 0 0,0 0 0,-1 1 0,1-1 0,0 0 0,0 0 0,0 1 0,-3 0 0,-62 24 0,-175 104 0,2 1 0,155-85 0,13-9 0,-93 64 0,151-91 0,1-1 0,1 0 0,0 0 0,-18 20 0,27-27 0,1 0 0,0 1 0,-1-1 0,1 0 0,0 1 0,0-1 0,0 1 0,0-1 0,0 1 0,1 0 0,-1-1 0,0 1 0,1 0 0,-1-1 0,1 1 0,-1 0 0,1 0 0,0 0 0,0-1 0,0 1 0,0 0 0,0 0 0,0 0 0,1-1 0,-1 1 0,1 0 0,-1 0 0,1-1 0,0 1 0,-1 0 0,1-1 0,0 1 0,0 0 0,0-1 0,0 0 0,0 1 0,3 1 0,0 1 0,1-1 0,0 0 0,0 0 0,0-1 0,0 1 0,0-1 0,1 0 0,-1-1 0,9 3 0,56 6 0,-52-8 0,88 7 0,147-8 0,-114-3 0,-139 2 0,44-4 0,-43 4 0,1 0 0,-1 0 0,0 0 0,1-1 0,-1 1 0,0 0 0,0-1 0,1 1 0,-1-1 0,0 1 0,0-1 0,0 0 0,0 0 0,0 1 0,0-1 0,0 0 0,0 0 0,0 0 0,0 0 0,0 0 0,-1 0 0,1 0 0,0 0 0,-1-1 0,1 1 0,-1 0 0,1 0 0,-1-1 0,1-1 0,-1 2 0,-1 0 0,1 0 0,0 0 0,-1 0 0,1 0 0,-1 0 0,1 0 0,-1 0 0,0 0 0,1 0 0,-1 0 0,0 1 0,0-1 0,1 0 0,-1 0 0,0 1 0,0-1 0,0 0 0,0 1 0,0-1 0,0 1 0,0-1 0,0 1 0,-2-1 0,-33-10 0,24 9 0,-36-9 0,-1 3 0,-1 2 0,1 2 0,-97 4 0,72 2 0,-88-10 0,-53-9 0,-252 14 0,230 6 0,-305-3 0,2234 0 0,-1685 0 0,0 0 0,0 0 0,0 0 0,0-1 0,-1 0 0,1-1 0,0 1 0,11-5 0,-18 6 0,0-1 0,0 1 0,0 0 0,0 0 0,0 0 0,1 0 0,-1 0 0,0 0 0,0 0 0,0-1 0,0 1 0,0 0 0,0 0 0,0 0 0,0 0 0,1 0 0,-1-1 0,0 1 0,0 0 0,0 0 0,0 0 0,0 0 0,0-1 0,0 1 0,0 0 0,0 0 0,0 0 0,0 0 0,0-1 0,0 1 0,0 0 0,0 0 0,0 0 0,-1 0 0,1-1 0,0 1 0,0 0 0,0 0 0,0 0 0,0 0 0,0 0 0,0 0 0,0-1 0,-1 1 0,1 0 0,0 0 0,0 0 0,0 0 0,0 0 0,0 0 0,0 0 0,-1 0 0,1 0 0,0-1 0,0 1 0,0 0 0,0 0 0,-1 0 0,-17-9 0,-23-3 0,-2 3 0,0 2 0,-45-1 0,41 5 0,-74-15 0,38-1 0,-1 3 0,-1 4 0,-107-1 0,47 11-304,-193-27 0,65 5 304,173 18 0,-147-26 0,127 12 0,186 24 230,70-5 1,-36-1-84,1445 2-147,-1534 0 0,-4 1 0,0-1 0,1 0 0,-1-1 0,0 0 0,0 0 0,1 0 0,-1-1 0,13-5 0,-19 7 0,-1 0 0,0 0 0,0 0 0,0 0 0,0 0 0,1 0 0,-1 0 0,0 0 0,0 0 0,0-1 0,0 1 0,0 0 0,0 0 0,1 0 0,-1 0 0,0 0 0,0-1 0,0 1 0,0 0 0,0 0 0,0 0 0,0 0 0,0-1 0,0 1 0,0 0 0,0 0 0,0 0 0,0 0 0,0-1 0,0 1 0,0 0 0,0 0 0,0 0 0,0 0 0,0-1 0,0 1 0,0 0 0,0 0 0,0 0 0,0 0 0,0-1 0,-1 1 0,1 0 0,0 0 0,0 0 0,0 0 0,0 0 0,0 0 0,0-1 0,-1 1 0,1 0 0,0 0 0,-15-9 0,-17-3 0,-181-31 0,6 1 0,147 27 0,-1 2 0,-100-8 0,-82-7 0,-33 0 0,1270 30 0,-588-3 0,-463-10-18,36 5-1329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6:25.283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193 352 24575,'105'-1'0,"122"-16"0,-12 7 0,-145 9 0,83-10 0,88-8 0,-25 4 0,-137 6 0,-40 6 0,1-2 0,-1-1 0,0-2 0,72-24 0,-110 31 0,1 0 0,0 1 0,-1-1 0,1 0 0,-1 0 0,0 1 0,1-1 0,-1 0 0,0 0 0,1-1 0,-1 1 0,0 0 0,2-3 0,-3 4 0,0-1 0,0 1 0,0 0 0,0-1 0,0 1 0,0 0 0,0-1 0,0 1 0,0-1 0,0 1 0,0 0 0,-1-1 0,1 1 0,0 0 0,0-1 0,0 1 0,-1 0 0,1-1 0,0 1 0,0 0 0,-1 0 0,1-1 0,0 1 0,0 0 0,-1 0 0,1-1 0,0 1 0,-1 0 0,1 0 0,0 0 0,-1 0 0,1-1 0,-1 1 0,0 0 0,-3-1 0,-1 0 0,1 0 0,-1 0 0,0 0 0,0 1 0,1 0 0,-1 0 0,-6 1 0,-119 13 0,-177-3 0,-705-11 0,967 0 0,1 3 0,-1 2 0,-81 19 0,126-24 0,-1 0 0,0 0 0,0 0 0,0 0 0,0 0 0,0 0 0,0 1 0,0-1 0,0 0 0,1 0 0,-1 1 0,0-1 0,0 1 0,0-1 0,0 0 0,1 1 0,-1 0 0,0-1 0,1 1 0,-1-1 0,0 1 0,1 0 0,-1-1 0,1 1 0,-1 0 0,1 0 0,-1 0 0,1-1 0,-1 1 0,1 0 0,-1 1 0,3 0 0,-1-1 0,0 0 0,0 1 0,1-1 0,-1 0 0,1 0 0,-1 0 0,1 0 0,0 0 0,-1-1 0,1 1 0,0 0 0,3 0 0,69 16 0,11-10 0,146-5 0,-140-4 0,118 11 0,28 8 0,247-14 0,-250-6 0,-890 3 0,474 15 0,6 0 0,97-10 0,0 3 0,1 3 0,-93 26 0,164-35 0,0 0 0,1 0 0,-1 1 0,1 0 0,-9 5 0,14-8 0,1 1 0,-1-1 0,1 0 0,-1 1 0,1-1 0,-1 0 0,1 1 0,0-1 0,-1 0 0,1 1 0,0-1 0,-1 1 0,1-1 0,0 0 0,-1 1 0,1-1 0,0 1 0,0-1 0,0 1 0,0-1 0,-1 1 0,1-1 0,0 1 0,0-1 0,0 1 0,0-1 0,0 1 0,0-1 0,0 1 0,0 0 0,2 0 0,-1 1 0,0-1 0,0 0 0,1 0 0,-1 0 0,1 0 0,-1 0 0,1-1 0,-1 1 0,1 0 0,-1-1 0,1 1 0,0-1 0,-1 0 0,4 1 0,18 3 0,0-1 0,0-2 0,28 0 0,-26-1 0,0 0 0,42 8 0,-8 1 0,0-3 0,120-4 0,-112-3 0,-46 4 0,-28 5 0,-33 4 0,-23-6 0,-115-6 0,-8 1 0,92 13 0,62-8 0,-47 2 0,70-8 0,5 0 0,1 0 0,-1 0 0,1 0 0,-1 0 0,0 0 0,1 1 0,-1 0 0,1 0 0,-1 0 0,1 0 0,-1 0 0,1 1 0,-5 2 0,8-4 0,0 1 0,0-1 0,0 0 0,0 1 0,0-1 0,0 0 0,0 1 0,0-1 0,0 0 0,0 1 0,0-1 0,0 1 0,0-1 0,0 0 0,0 1 0,0-1 0,1 0 0,-1 0 0,0 1 0,0-1 0,0 0 0,1 1 0,-1-1 0,0 0 0,0 0 0,1 1 0,-1-1 0,0 0 0,0 0 0,1 0 0,-1 0 0,0 1 0,1-1 0,-1 0 0,0 0 0,1 0 0,-1 0 0,0 0 0,1 0 0,-1 0 0,0 0 0,1 0 0,-1 0 0,1 0 0,-1 0 0,0 0 0,1 0 0,20 4 0,159 22 0,47 5 0,189-26 0,-221-8 0,-6 3 0,-422 15 0,-7 0 0,184-16 0,0 3 0,-80 13 0,90-9 0,1-2 0,-78-2 0,224 23 0,-2-11 0,-56-6 0,77 2 0,53 5 0,-1-1 0,-110-16 0,66-11 0,39-3 0,-61 17 0,51-2 0,-150 0 0,-1 0 0,1-1 0,-1 0 0,0 0 0,1-1 0,-1 1 0,0-1 0,7-6 0,35-13 0,10 9 0,0 3 0,0 3 0,0 1 0,76 4 0,-226 25 0,22-18 0,-106-6 0,-49 4 0,224-3 0,-1-1 0,1 1 0,-1 1 0,1-1 0,-1 0 0,1 0 0,-1 1 0,1-1 0,-1 0 0,1 1 0,-1-1 0,1 1 0,0 0 0,-1 0 0,1-1 0,0 1 0,0 0 0,-1 0 0,1 0 0,-1 2 0,2-2 0,1 0 0,-1 0 0,1-1 0,0 1 0,-1 0 0,1 0 0,0 0 0,-1-1 0,1 1 0,0 0 0,0-1 0,0 1 0,0-1 0,0 1 0,-1-1 0,1 1 0,0-1 0,0 1 0,0-1 0,0 0 0,0 0 0,0 1 0,0-1 0,1 0 0,-1 0 0,0 0 0,0 0 0,0 0 0,1-1 0,81 7 0,133-6 0,-80-3 0,2 5 0,153-5 0,-196-11 0,-61 8 0,65-3 0,444 10 0,-1064-1 0,490 2 0,0 1 0,-33 7 0,32-4 0,-52 3 0,732-10 0,-619 3 0,-1 0 0,33 8 0,-30-4 0,48 3 0,-44-10 0,-1-1 0,47-10 0,-43 6 0,60-3 0,330 10 0,-400 1 0,1 0 0,32 8 0,-30-4 0,48 3 0,-61-9 0,14 1 0,1 0 0,-1 3 0,35 7 0,-29-5 0,-1-1 0,1-1 0,0-3 0,0 0 0,46-7 0,-54 1 0,-1 0 0,51-18 0,-77 22 0,-1 0 0,1 1 0,-1-1 0,0 0 0,0 0 0,0 0 0,1-1 0,-1 1 0,0 0 0,-1-1 0,1 1 0,0-1 0,0 0 0,-1 0 0,1 0 0,0 0 0,-1 0 0,0 0 0,0 0 0,2-4 0,-2 3 0,-1 1 0,0 0 0,-1-1 0,1 1 0,0-1 0,0 1 0,-1 0 0,0-1 0,1 1 0,-1 0 0,0 0 0,0-1 0,0 1 0,-1 0 0,1 0 0,0 0 0,-1 0 0,1 1 0,-1-1 0,0 0 0,-3-2 0,-24-22 0,-47-32 0,62 48 0,9 6 0,1 0 0,0-1 0,0 1 0,0-1 0,0-1 0,1 1 0,0 0 0,0-1 0,0 1 0,1-1 0,-1 0 0,-1-8 0,-14-76 0,14 41 0,2 0 0,4-51 0,-3-68 0,2 166 0,-1 0 0,0 0 0,-1 0 0,1 0 0,0 1 0,0-1 0,-1 0 0,1 0 0,-1 0 0,0 0 0,0 1 0,1-1 0,-1 0 0,0 1 0,0-1 0,-1 1 0,1-1 0,-2-1 0,2 3 0,1-1 0,-1 1 0,0 0 0,0 0 0,0 0 0,0 0 0,0 0 0,0 0 0,1 0 0,-1 0 0,0 0 0,0 1 0,0-1 0,0 0 0,0 0 0,1 1 0,-1-1 0,0 1 0,0-1 0,1 1 0,-1-1 0,0 1 0,1-1 0,-1 1 0,0-1 0,0 2 0,-4 3 0,0 1 0,1 0 0,0-1 0,0 1 0,0 1 0,0-1 0,1 1 0,-3 7 0,-14 41 0,-3-1 0,-47 81 0,18-39 0,32-56 0,-45 80 0,62-116 0,0 0 0,-1-1 0,1 0 0,-1 0 0,1 0 0,-1 0 0,0 0 0,0-1 0,0 0 0,0 0 0,-1 0 0,1 0 0,-1-1 0,1 1 0,-1-1 0,1-1 0,-10 2 0,-9 0 0,0-2 0,-34-3 0,19 1 0,-125-13 0,104 7 0,-64 0 0,-286 10 0,410-2 0,-1 0 0,0-1 0,0 1 0,0 0 0,0 0 0,0 0 0,0 0 0,0 0 0,1 0 0,-1 0 0,0 0 0,0-1 0,0 1 0,0 0 0,0 0 0,0 0 0,0 0 0,0 0 0,0 0 0,0-1 0,0 1 0,0 0 0,0 0 0,0 0 0,0 0 0,0 0 0,0-1 0,0 1 0,0 0 0,0 0 0,0 0 0,0 0 0,0 0 0,0-1 0,0 1 0,0 0 0,0 0 0,0 0 0,0 0 0,0 0 0,0 0 0,0-1 0,-1 1 0,1 0 0,0 0 0,0 0 0,0 0 0,0 0 0,0 0 0,0 0 0,-1 0 0,1 0 0,0 0 0,0-1 0,0 1 0,0 0 0,0 0 0,0 0 0,-1 0 0,1 0 0,0 0 0,0 0 0,0 0 0,0 0 0,0 0 0,-1 0 0,1 0 0,0 0 0,0 1 0,15-15 0,22-10 0,31-11 0,2 4 0,1 3 0,2 3 0,82-17 0,-34 4 0,-78 23 0,65-13 0,37 0 0,-143 28 0,0 0 0,0 0 0,-1-1 0,1 1 0,0 0 0,0-1 0,0 0 0,0 1 0,0-1 0,-1 0 0,1 0 0,0 0 0,-1 0 0,1 0 0,-1-1 0,1 1 0,-1 0 0,1-1 0,-1 1 0,0-1 0,0 1 0,0-1 0,0 0 0,2-2 0,-3 3 0,0 0 0,0 1 0,0-1 0,0 0 0,-1 0 0,1 1 0,0-1 0,0 0 0,0 0 0,-1 1 0,1-1 0,0 0 0,-1 0 0,1 1 0,0-1 0,-1 1 0,1-1 0,-1 0 0,1 1 0,-1-1 0,0 1 0,0-1 0,-28-11 0,-105-3 0,-19-4 0,76 6 0,-135-4 0,-82 19 0,114 0 0,-515-2 0,685 0 0,7 0 0,-1-1 0,0 1 0,0 0 0,0 0 0,0 1 0,0-1 0,0 1 0,0 0 0,1 0 0,-1 0 0,0 0 0,0 1 0,-5 2 0,9-3 0,1 0 0,-1 0 0,0-1 0,0 1 0,0 0 0,0-1 0,1 1 0,-1 0 0,0-1 0,1 1 0,-1-1 0,1 1 0,-1 0 0,0-1 0,1 1 0,-1-1 0,1 1 0,-1-1 0,1 1 0,0-1 0,-1 0 0,1 1 0,-1-1 0,1 0 0,0 1 0,-1-1 0,1 0 0,0 0 0,-1 0 0,1 0 0,0 1 0,0-1 0,27 10 0,3-2 0,0-2 0,1-1 0,48 1 0,102-7 0,-75-2 0,970 3 0,-2070 0 0,932 4 0,-1 2 0,1 4 0,-74 20 0,127-28 0,-22 8 0,0 1 0,2 2 0,-1 1 0,-41 27 0,69-40 0,0-1 0,1 0 0,-1 0 0,0 1 0,1-1 0,-1 0 0,0 1 0,1-1 0,-1 1 0,0-1 0,1 1 0,-1-1 0,1 1 0,-1-1 0,1 1 0,-1 0 0,1-1 0,-1 1 0,1 0 0,0-1 0,-1 1 0,1 0 0,0 0 0,0-1 0,-1 1 0,1 0 0,0 0 0,0 0 0,0 0 0,1 0 0,0 0 0,0 0 0,-1 0 0,1-1 0,0 1 0,0 0 0,1-1 0,-1 1 0,0-1 0,0 1 0,0-1 0,0 0 0,0 1 0,0-1 0,1 0 0,0 0 0,57 4 0,-56-4 0,665-2 0,-793 4 0,38 1 0,1-4 0,0-4 0,-91-16 0,23-6-166,-280-12 1,-163 38-361,271 5 409,165-4 1091,226 0-974,114 17 0,-117-10 0,88-1 0,36 3 0,21 8 0,262-13 0,-233-7 0,-90 5 0,156-5 0,-300 3 0,0 0 0,0 0 0,0 0 0,0 0 0,0 0 0,0-1 0,0 1 0,-1-1 0,1 1 0,0-1 0,0 0 0,-1 0 0,1 0 0,0 0 0,2-2 0,-4 2 0,0 0 0,0 0 0,-1 0 0,1 0 0,0 0 0,-1 0 0,1 0 0,-1 0 0,1 0 0,-1 0 0,0 1 0,1-1 0,-1 0 0,0 0 0,0 1 0,1-1 0,-1 0 0,0 1 0,0-1 0,0 1 0,0-1 0,0 1 0,0-1 0,0 1 0,0 0 0,0-1 0,0 1 0,-1 0 0,-16-7 0,1 1 0,-1 1 0,0 1 0,0 0 0,-34-1 0,-7-3 0,-210-16 0,126 14 0,-9-5 0,-195-10 0,100 11 0,-5-1 0,151 14 0,-162 4 0,232 5 0,30-1 0,17 1 0,97 32 0,-70-23 0,1-1 0,1-2 0,1-3 0,60 9 0,297 11-137,-225-21-557,259 8 700,333-19 632,-766 1-622,1 0 0,0 0 0,-1-1 0,1 0 0,-1 0 0,1 0-1,-1 0 1,0 0 0,1-1 0,-1 0 0,7-4 0,-11 6-16,1-1-1,0 0 1,0 1 0,-1-1-1,1 0 1,0 0 0,-1 1 0,1-1-1,-1 0 1,1 0 0,-1 0 0,1 0-1,-1 1 1,0-1 0,1 0-1,-1 0 1,0 0 0,0 0 0,0 0-1,1 0 1,-1 0 0,-1-1 0,1 0 0,-1-1 0,1 1 0,-1 0 0,0 0 0,0 0 1,0 0-1,0 1 0,0-1 0,-1 0 0,1 0 1,-1 1-1,1-1 0,-1 1 0,-1-3 0,-40-24-1365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6:37.100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265 873 24575,'0'-2'0,"1"0"0,0 1 0,0-1 0,-1 0 0,1 1 0,0-1 0,0 1 0,0-1 0,1 1 0,-1 0 0,0 0 0,1-1 0,-1 1 0,0 0 0,1 0 0,-1 0 0,1 0 0,0 1 0,-1-1 0,1 0 0,2 0 0,39-14 0,-42 15 0,86-30 0,-56 18 0,-1 2 0,47-9 0,168-12 0,-43 4 0,-132 16 0,-27 3 0,0 3 0,44 0 0,-208-37 0,72 33 0,-1 3 0,0 2 0,0 2 0,-66 6 0,9-1 0,-449-3 0,547 0 0,5-1 0,-1 1 0,1 0 0,0 0 0,0 0 0,0 0 0,0 1 0,0 0 0,0-1 0,1 1 0,-1 1 0,0-1 0,0 1 0,-4 2 0,8-4 0,0 1 0,0-1 0,0 0 0,0 1 0,0-1 0,0 0 0,0 1 0,0-1 0,0 0 0,0 1 0,0-1 0,0 0 0,0 1 0,0-1 0,0 0 0,0 1 0,0-1 0,1 0 0,-1 1 0,0-1 0,0 0 0,0 0 0,1 1 0,-1-1 0,0 0 0,0 0 0,1 1 0,-1-1 0,0 0 0,1 0 0,-1 0 0,0 1 0,1-1 0,-1 0 0,0 0 0,1 0 0,-1 0 0,0 0 0,1 0 0,-1 0 0,0 0 0,1 0 0,-1 0 0,0 0 0,1 0 0,-1 0 0,1 0 0,20 4 0,68 2 0,129-6 0,-77-3 0,16 5 0,177-5 0,-330 3 0,47-6 0,-48 6 0,-1-1 0,1 1 0,0-1 0,0 0 0,-1 0 0,1 0 0,0 0 0,-1 0 0,1-1 0,-1 1 0,0-1 0,1 1 0,-1-1 0,3-3 0,-5 4 0,0 1 0,1-1 0,-1 0 0,0 0 0,0 1 0,0-1 0,0 0 0,0 0 0,0 1 0,0-1 0,-1 0 0,1 0 0,0 1 0,0-1 0,-1 0 0,1 1 0,0-1 0,-1 0 0,1 1 0,0-1 0,-1 0 0,1 1 0,-1-1 0,1 1 0,-1-1 0,1 1 0,-1-1 0,0 1 0,1-1 0,-1 1 0,0 0 0,1-1 0,-1 1 0,-1-1 0,-24-12 0,26 13 0,-32-12 0,0 2 0,0 1 0,-1 2 0,-65-7 0,30 11 0,-98 7 0,148-2 0,0 2 0,1-1 0,0 2 0,0 0 0,0 1 0,1 1 0,-26 14 0,40-20 0,1 0 0,-1-1 0,0 1 0,1 0 0,-1 0 0,1 0 0,-1 0 0,1 0 0,0 1 0,-1-1 0,1 0 0,0 1 0,0-1 0,0 1 0,0-1 0,0 1 0,0-1 0,0 1 0,1 0 0,-1-1 0,1 1 0,-1 0 0,1 0 0,-1-1 0,1 4 0,1-3 0,-1 0 0,1 1 0,0-1 0,0 0 0,1 0 0,-1 0 0,0 0 0,1 0 0,-1 0 0,1 0 0,-1 0 0,1 0 0,0-1 0,0 1 0,0-1 0,2 2 0,12 7 0,1 0 0,0-2 0,29 11 0,-43-18 0,43 13 0,1-2 0,0-1 0,64 4 0,-12-1 0,141 8 0,-63-9 0,159-2 0,-315-12 0,-157 0 0,-147 3 0,72 27 0,37-7 0,44-5 0,-156 2 0,240-20 0,1 2 0,0 2 0,0 2 0,-75 18 0,-43 26 0,141-36 0,21-12 0,1-1 0,-1 1 0,1-1 0,0 1 0,-1-1 0,1 1 0,0 0 0,0-1 0,0 1 0,-1-1 0,1 1 0,0 0 0,0-1 0,0 1 0,0 0 0,0-1 0,0 1 0,0-1 0,0 1 0,0 0 0,0-1 0,1 1 0,-1 0 0,1 1 0,1 0 0,-1 0 0,1 0 0,-1 0 0,1 0 0,0-1 0,0 1 0,0 0 0,0-1 0,0 0 0,0 0 0,0 1 0,0-1 0,0 0 0,1-1 0,2 2 0,34 9 0,-1-2 0,1-2 0,79 5 0,123-13 0,-101-2 0,188 18 0,11 0 0,-264-14 0,83-4 0,-157 4 0,0-1 0,1 0 0,-1 0 0,0 0 0,1 0 0,-1 0 0,0 0 0,1 0 0,-1-1 0,0 1 0,1 0 0,-1-1 0,0 1 0,0-1 0,1 1 0,-1-1 0,0 0 0,0 0 0,0 1 0,0-1 0,0 0 0,0 0 0,0 0 0,0 0 0,0 0 0,1-2 0,-3 2 0,1-1 0,-1 1 0,0-1 0,1 1 0,-1-1 0,0 1 0,0 0 0,0-1 0,0 1 0,0 0 0,0 0 0,0 0 0,0 0 0,0 0 0,-1 0 0,1 0 0,-3-1 0,-9-6 0,0 1 0,0 0 0,-26-8 0,-10 3 0,1 2 0,-1 2 0,-1 2 0,-64 1 0,65 3 0,-58-10 0,-47-2 0,-40 15 0,274 42 0,-28-30 0,1-2 0,0-2 0,0-2 0,71-1 0,70 8 0,-150-8 0,89 0 0,-176-17 0,7-1 0,30 11 0,-1 0 0,1 0 0,0 0 0,0 0 0,-1 1 0,1 0 0,0 0 0,-1 1 0,-10 1 0,11 5 0,16-1 0,20 2 0,-29-8 0,57 12 0,0-3 0,0-2 0,81-2 0,-41-7 0,146 4 0,-45 26 0,-518-30 0,161 3 0,148 0 0,0-1 0,0 2 0,0-1 0,-13 5 0,21-6 0,0 1 0,0 0 0,0 0 0,0 0 0,0 0 0,0 0 0,0 0 0,0 0 0,1 0 0,-1 1 0,-2 2 0,3-3 0,1 0 0,-1 0 0,1 0 0,0-1 0,-1 1 0,1 0 0,0 0 0,0 0 0,0 0 0,0 0 0,-1 0 0,1 0 0,0 0 0,1-1 0,-1 1 0,0 0 0,0 0 0,0 0 0,0 0 0,1 0 0,-1 0 0,0 0 0,1-1 0,-1 1 0,1 0 0,-1 0 0,1-1 0,0 2 0,3 2 0,-1-1 0,0 0 0,1 0 0,0 0 0,0-1 0,-1 1 0,2-1 0,-1 0 0,0 0 0,0 0 0,1-1 0,-1 1 0,0-1 0,1 0 0,8 0 0,78 3 0,-74-4 0,435-3 0,-444 2 0,0 0 0,1 0 0,-1 0 0,0-1 0,0 0 0,0-1 0,0 0 0,-1 0 0,14-7 0,14-7 0,112-35 0,-133 46 0,0 2 0,0 0 0,1 0 0,0 2 0,-1 0 0,19-1 0,95 6 0,-50 0 0,378-3 0,-445-1 0,0 0 0,0-1 0,-1-1 0,1 1 0,0-2 0,-1 0 0,0 0 0,0-1 0,0 0 0,13-9 0,-6 4 0,0 1 0,24-9 0,-16 9 0,2 2 0,-1 1 0,1 2 0,0 0 0,0 1 0,42 2 0,468 3 0,-536-2 0,1-1 0,-1 1 0,0 0 0,1 0 0,-1 0 0,1 0 0,-1 0 0,1 1 0,-1-1 0,0 0 0,1 1 0,-1-1 0,0 1 0,1-1 0,-1 1 0,0 0 0,2 1 0,-3-2 0,0 1 0,0 0 0,0-1 0,0 1 0,0 0 0,0-1 0,0 1 0,0-1 0,-1 1 0,1-1 0,0 1 0,0-1 0,-1 1 0,1 0 0,0-1 0,-1 1 0,1-1 0,-1 0 0,1 1 0,-1-1 0,1 1 0,-1-1 0,1 0 0,-1 1 0,1-1 0,-1 1 0,-49 24 0,17-18 0,1-2 0,-1-1 0,1-1 0,-1-2 0,-62-5 0,-39 1 0,-15 16 0,-22 2 0,157-15 0,0 0 0,0 1 0,0 1 0,0 1 0,0 0 0,1 0 0,-1 1 0,-13 7 0,26-11 0,1 0 0,-1 1 0,1-1 0,0 0 0,-1 0 0,1 0 0,0 0 0,-1 1 0,1-1 0,-1 0 0,1 0 0,0 1 0,0-1 0,-1 0 0,1 1 0,0-1 0,-1 0 0,1 1 0,0-1 0,0 0 0,0 1 0,-1-1 0,1 1 0,0-1 0,0 0 0,0 1 0,0-1 0,0 1 0,0-1 0,0 0 0,0 1 0,0-1 0,0 1 0,0-1 0,0 1 0,0-1 0,0 0 0,0 1 0,0-1 0,0 1 0,1-1 0,-1 0 0,0 1 0,1 0 0,22 13 0,33 3 0,14-7 0,1-5 0,0-2 0,76-7 0,-8 1 0,-129 3 0,13 2 0,-1-2 0,1-1 0,0 0 0,-1-2 0,1-1 0,-1 0 0,0-2 0,36-14 0,-41 14 0,1 1 0,0 1 0,-1 0 0,1 1 0,1 1 0,-1 1 0,0 1 0,0 0 0,30 5 0,-25-2 0,0-2 0,0-1 0,0 0 0,0-2 0,27-5 0,-47 6 0,1 0 0,-1 0 0,0 0 0,0-1 0,1 1 0,-1-1 0,0 0 0,0 0 0,-1 0 0,1 0 0,0-1 0,-1 1 0,1-1 0,-1 1 0,0-1 0,0 0 0,3-5 0,-2 3 0,-1-1 0,0 0 0,0 0 0,0 0 0,-1 0 0,0 0 0,0 0 0,0 0 0,-1-10 0,0 5 0,-1 0 0,0-1 0,-1 1 0,-1 0 0,1 0 0,-2 1 0,1-1 0,-2 1 0,1-1 0,-1 1 0,-7-9 0,2 5 0,0-1 0,1 0 0,1 0 0,0-1 0,1 0 0,0 0 0,2-1 0,0 0 0,1 0 0,0 0 0,2 0 0,0-1 0,1-33 0,1 21 0,1 0 0,2 0 0,1 0 0,1 0 0,2 0 0,0 1 0,24-55 0,6 3 0,45-114 0,-82 194 0,0 1 0,1 0 0,-1-1 0,0 1 0,0-1 0,0 1 0,1 0 0,-1-1 0,0 1 0,0-1 0,0 1 0,0-1 0,0 1 0,0-1 0,0 1 0,0-1 0,0 1 0,0-1 0,0 1 0,0-1 0,0 1 0,0 0 0,0-1 0,-1 1 0,1-1 0,0 1 0,0-1 0,0 1 0,-1 0 0,1-1 0,0 1 0,-1-1 0,1 1 0,0 0 0,-1-1 0,1 1 0,0 0 0,-1 0 0,0-1 0,-22 6 0,-32 26 0,51-28 0,-11 8 0,0 2 0,1-1 0,0 2 0,1 0 0,0 0 0,2 1 0,-1 1 0,2 0 0,0 0 0,1 1 0,1 0 0,0 1 0,1 0 0,-7 32 0,-3 15 0,-31 78 0,16-58 0,21-54 0,-1 0 0,-1 0 0,-26 43 0,19-42 0,12-18 0,-1 0 0,0 0 0,-15 15 0,21-25 0,-1 0 0,0-1 0,0 0 0,-1 1 0,1-1 0,-1-1 0,0 1 0,1-1 0,-1 1 0,0-2 0,0 1 0,-1 0 0,1-1 0,-6 1 0,5-1 0,1 0 0,-1-1 0,1 1 0,-1-1 0,1-1 0,-1 1 0,1-1 0,-1 0 0,1 0 0,-1 0 0,1-1 0,0 0 0,-7-3 0,9 3 0,0 0 0,1-1 0,-1 1 0,0-1 0,1 0 0,0 0 0,0 0 0,0 0 0,0 0 0,0-1 0,0 1 0,1-1 0,0 1 0,-1-1 0,1 1 0,1-1 0,-1 0 0,0 1 0,1-1 0,0-6 0,1-222 0,3 88 0,-5 69 0,-5 89 0,-1 0 0,0 0 0,0-1 0,-1 0 0,-19 22 0,7-8 0,4-6 0,-2-1 0,0-1 0,-1-1 0,-1 0 0,-28 19 0,44-34 0,-173 148 0,177-151 0,1 0 0,-1 0 0,0 1 0,0-1 0,0 0 0,0 0 0,0 0 0,0 0 0,0 0 0,0 0 0,0 0 0,0 1 0,0-1 0,0 0 0,0 0 0,0 0 0,0 0 0,0 0 0,0 0 0,0 0 0,0 1 0,0-1 0,0 0 0,0 0 0,0 0 0,0 0 0,26-12 0,37-24 0,-32 13 0,-16 13 0,0 0 0,-1-2 0,0 0 0,0 0 0,11-16 0,-23 26 0,0-1 0,0 1 0,0-1 0,0 0 0,-1 0 0,1 0 0,-1 0 0,0 0 0,0 0 0,0-1 0,0 1 0,-1 0 0,1 0 0,-1-1 0,0 1 0,0 0 0,0 0 0,0-1 0,0 1 0,-1 0 0,0-1 0,1 1 0,-1 0 0,0 0 0,-1 0 0,1 0 0,-1 0 0,1 0 0,-1 0 0,0 0 0,0 1 0,0-1 0,0 1 0,-3-3 0,2 2 0,-1 0 0,1 0 0,-1 1 0,0-1 0,0 1 0,0 0 0,0 0 0,0 1 0,0-1 0,0 1 0,-1 0 0,-4-1 0,-61-5 0,17 3 0,-40-7 0,0 4 0,-149 8 0,91 1 0,130-2 0,-152 0 0,-251 31 0,232-6 0,85-14 0,0 6 0,-110 31 0,47-11 0,124-30 0,1 2 0,1 2 0,-57 22 0,97-32 0,0 1 0,0 0 0,1 0 0,-1 0 0,1 1 0,-1-1 0,1 1 0,0 0 0,-3 3 0,6-6 0,-1 0 0,1 1 0,0-1 0,0 1 0,-1-1 0,1 1 0,0-1 0,0 0 0,0 1 0,-1-1 0,1 1 0,0-1 0,0 1 0,0-1 0,0 1 0,0-1 0,0 1 0,0-1 0,0 1 0,0-1 0,0 1 0,0-1 0,1 1 0,-1-1 0,0 1 0,0-1 0,0 1 0,1 0 0,0 0 0,0 0 0,1 0 0,-1 0 0,1 0 0,-1 0 0,0 0 0,1 0 0,0-1 0,-1 1 0,1-1 0,-1 1 0,1-1 0,2 1 0,91 20 0,0-4 0,1-4 0,122 0 0,100 1 0,4 1 0,-223-15 0,-17 3 0,0-4 0,0-4 0,146-27 0,-166 18 0,-36 10 0,-1-2 0,0-1 0,-1-1 0,31-13 0,-54 20 0,1 0 0,0 1 0,-1-1 0,1 0 0,0 0 0,-1 0 0,1 0 0,-1 0 0,0 0 0,1 0 0,-1 0 0,0-1 0,1 1 0,-1 0 0,0-1 0,0 1 0,0-1 0,-1 0 0,1 1 0,0-1 0,0 0 0,-1 1 0,1-4 0,-1 3 0,-1 1 0,1-1 0,-1 0 0,1 0 0,-1 1 0,0-1 0,0 1 0,0-1 0,0 1 0,0-1 0,0 1 0,0-1 0,-1 1 0,1 0 0,-1 0 0,1 0 0,0-1 0,-4 0 0,-6-5 0,-1 2 0,1-1 0,-1 1 0,0 1 0,-19-5 0,-54-6 0,-1 2 0,-94 1 0,-178 12 0,147 3 0,-733-3 0,951 1 0,-1 0 0,1 0 0,0 1 0,-1 0 0,0 1 0,1-1 0,10 7 0,25 9 0,4-4 0,293 72 0,-99-52 0,-148-23 0,-40-3 0,73 1 0,-101-9 0,30 1 0,-51-1 0,0 0 0,0 0 0,0-1 0,-1 1 0,1-1 0,0 0 0,0 0 0,-1 0 0,1 0 0,0 0 0,-1 0 0,1-1 0,2-2 0,-4 4 0,-1-1 0,0 1 0,0-1 0,0 1 0,0-1 0,0 1 0,0-1 0,0 1 0,0-1 0,0 1 0,0-1 0,-1 0 0,1 1 0,0-1 0,0 1 0,0-1 0,-1 1 0,1 0 0,0-1 0,-1 1 0,1-1 0,0 1 0,-1-1 0,1 1 0,0 0 0,-1-1 0,1 1 0,-1 0 0,1-1 0,-1 1 0,1 0 0,-1 0 0,1 0 0,-1-1 0,1 1 0,-1 0 0,-20-10 0,-70-17 0,25 9 0,17 6 0,-2 2 0,1 2 0,-98-2 0,-5-1 0,-241 0 0,287 12 0,158 10 0,-6 0 0,517 25 0,-291-39-573,329 6 560,-427 11 9,78 0 105,-355-46 388,59 14-489,-1 2 0,-1 3 0,0 1 0,-72-8 0,-186-23-56,-45-3-457,68 24-430,-393-15 556,-108 38 918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1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230.png"/><Relationship Id="rId7" Type="http://schemas.openxmlformats.org/officeDocument/2006/relationships/image" Target="../media/image26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7.xml"/><Relationship Id="rId5" Type="http://schemas.openxmlformats.org/officeDocument/2006/relationships/image" Target="../media/image250.png"/><Relationship Id="rId10" Type="http://schemas.openxmlformats.org/officeDocument/2006/relationships/image" Target="../media/image33.png"/><Relationship Id="rId4" Type="http://schemas.openxmlformats.org/officeDocument/2006/relationships/customXml" Target="../ink/ink16.xml"/><Relationship Id="rId9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70.png"/><Relationship Id="rId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7A2E575E-D052-124F-3694-13D95EF81CA0}"/>
                  </a:ext>
                </a:extLst>
              </p14:cNvPr>
              <p14:cNvContentPartPr/>
              <p14:nvPr/>
            </p14:nvContentPartPr>
            <p14:xfrm>
              <a:off x="14142988" y="7148459"/>
              <a:ext cx="20880" cy="331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7A2E575E-D052-124F-3694-13D95EF81C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4348" y="7139459"/>
                <a:ext cx="385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4433D90C-E546-B8B4-7120-47F0B5895478}"/>
                  </a:ext>
                </a:extLst>
              </p14:cNvPr>
              <p14:cNvContentPartPr/>
              <p14:nvPr/>
            </p14:nvContentPartPr>
            <p14:xfrm>
              <a:off x="13085668" y="7891139"/>
              <a:ext cx="730440" cy="1641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4433D90C-E546-B8B4-7120-47F0B58954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76668" y="7882139"/>
                <a:ext cx="7480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55E07750-DC8D-EE7D-500B-938FAA8B617D}"/>
                  </a:ext>
                </a:extLst>
              </p14:cNvPr>
              <p14:cNvContentPartPr/>
              <p14:nvPr/>
            </p14:nvContentPartPr>
            <p14:xfrm>
              <a:off x="10571788" y="4458539"/>
              <a:ext cx="360" cy="3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55E07750-DC8D-EE7D-500B-938FAA8B61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09148" y="439589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DFA0150B-E86B-11E2-DEA9-235F81981FDA}"/>
                  </a:ext>
                </a:extLst>
              </p14:cNvPr>
              <p14:cNvContentPartPr/>
              <p14:nvPr/>
            </p14:nvContentPartPr>
            <p14:xfrm>
              <a:off x="12833668" y="7746059"/>
              <a:ext cx="1715400" cy="3312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DFA0150B-E86B-11E2-DEA9-235F81981F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70668" y="7683419"/>
                <a:ext cx="1841040" cy="456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E111D9-0AF4-A2D0-A098-1139BD9D35A6}"/>
              </a:ext>
            </a:extLst>
          </p:cNvPr>
          <p:cNvSpPr txBox="1"/>
          <p:nvPr/>
        </p:nvSpPr>
        <p:spPr>
          <a:xfrm>
            <a:off x="1313688" y="189515"/>
            <a:ext cx="7083776" cy="2751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55600" indent="-90170">
              <a:lnSpc>
                <a:spcPct val="150000"/>
              </a:lnSpc>
              <a:spcAft>
                <a:spcPts val="1000"/>
              </a:spcAft>
            </a:pPr>
            <a:r>
              <a:rPr lang="ru-RU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САЙТ ДЛЯ ПОДДЕРЖКИ ВОЗОБНОВЛЯЕМЫХ ИСТОЧНИКОВ ЭНЕРГИИ</a:t>
            </a:r>
            <a:endParaRPr lang="ru-RU" sz="4000" dirty="0">
              <a:solidFill>
                <a:schemeClr val="bg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F853C-C5E6-8187-24CF-B54652FC16C6}"/>
              </a:ext>
            </a:extLst>
          </p:cNvPr>
          <p:cNvSpPr txBox="1"/>
          <p:nvPr/>
        </p:nvSpPr>
        <p:spPr>
          <a:xfrm>
            <a:off x="9769548" y="4029588"/>
            <a:ext cx="4394320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Глнджян Эрик Рубенович,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Закиров Давид Эльсеварович.</a:t>
            </a:r>
            <a:endParaRPr lang="ru-RU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0433C-E1C7-C6E1-9BE2-72F3D852505F}"/>
              </a:ext>
            </a:extLst>
          </p:cNvPr>
          <p:cNvSpPr txBox="1"/>
          <p:nvPr/>
        </p:nvSpPr>
        <p:spPr>
          <a:xfrm>
            <a:off x="9769548" y="6139509"/>
            <a:ext cx="4213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Класс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ГБОУ Школа №2033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656D4-7090-6AFC-DEFB-CAD8333C61B8}"/>
              </a:ext>
            </a:extLst>
          </p:cNvPr>
          <p:cNvSpPr txBox="1"/>
          <p:nvPr/>
        </p:nvSpPr>
        <p:spPr>
          <a:xfrm>
            <a:off x="9769548" y="7048321"/>
            <a:ext cx="4394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Руководитель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Гришина Алина Александровна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A3CC9C3-5DD1-F257-4D8A-487A4E6799A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98327"/>
            <a:ext cx="9849557" cy="45312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3444C6-99B2-4ECC-B1A3-99C319B464A5}"/>
              </a:ext>
            </a:extLst>
          </p:cNvPr>
          <p:cNvSpPr/>
          <p:nvPr/>
        </p:nvSpPr>
        <p:spPr>
          <a:xfrm>
            <a:off x="12483548" y="7533861"/>
            <a:ext cx="2146852" cy="695739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A2F66-37C3-5440-76CA-92BD889DB3B6}"/>
              </a:ext>
            </a:extLst>
          </p:cNvPr>
          <p:cNvSpPr txBox="1"/>
          <p:nvPr/>
        </p:nvSpPr>
        <p:spPr>
          <a:xfrm>
            <a:off x="69574" y="79513"/>
            <a:ext cx="11181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полезные функции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42763-4373-4ED3-87DD-C50A3DAAE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30" y="1534295"/>
            <a:ext cx="13921340" cy="3470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492F5D-2325-65D7-27E6-7EA1A7E8F3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41" y="5509551"/>
            <a:ext cx="13852829" cy="2640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06B46-6799-4595-751A-BF1CC57259E6}"/>
              </a:ext>
            </a:extLst>
          </p:cNvPr>
          <p:cNvSpPr txBox="1"/>
          <p:nvPr/>
        </p:nvSpPr>
        <p:spPr>
          <a:xfrm>
            <a:off x="268355" y="921370"/>
            <a:ext cx="7262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FAQ</a:t>
            </a: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(часто задаваемые вопросы):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303DA-84C4-3D15-97F6-AC8BD8AD91C2}"/>
              </a:ext>
            </a:extLst>
          </p:cNvPr>
          <p:cNvSpPr txBox="1"/>
          <p:nvPr/>
        </p:nvSpPr>
        <p:spPr>
          <a:xfrm>
            <a:off x="354530" y="4964668"/>
            <a:ext cx="8131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раскрытого вопроса:</a:t>
            </a:r>
          </a:p>
        </p:txBody>
      </p:sp>
    </p:spTree>
    <p:extLst>
      <p:ext uri="{BB962C8B-B14F-4D97-AF65-F5344CB8AC3E}">
        <p14:creationId xmlns:p14="http://schemas.microsoft.com/office/powerpoint/2010/main" val="266139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3300B-5D8E-5618-E5AB-5D0BD5E8D616}"/>
              </a:ext>
            </a:extLst>
          </p:cNvPr>
          <p:cNvSpPr txBox="1"/>
          <p:nvPr/>
        </p:nvSpPr>
        <p:spPr>
          <a:xfrm>
            <a:off x="0" y="15132"/>
            <a:ext cx="1503790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полезные функции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AEA41A-CD30-B8F8-A804-E52702250D91}"/>
              </a:ext>
            </a:extLst>
          </p:cNvPr>
          <p:cNvSpPr/>
          <p:nvPr/>
        </p:nvSpPr>
        <p:spPr>
          <a:xfrm>
            <a:off x="12652513" y="7752522"/>
            <a:ext cx="1977887" cy="47707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EEEBF-71B3-8ED8-C893-114BA1D4D563}"/>
              </a:ext>
            </a:extLst>
          </p:cNvPr>
          <p:cNvSpPr txBox="1"/>
          <p:nvPr/>
        </p:nvSpPr>
        <p:spPr>
          <a:xfrm>
            <a:off x="258418" y="890968"/>
            <a:ext cx="626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Новости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сортировка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84AB41-7DA6-CFB3-978A-AC55E143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51" y="776622"/>
            <a:ext cx="5338998" cy="11512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EA818F-6AC7-0C8D-AA17-5567F21787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139" y="2689378"/>
            <a:ext cx="8036742" cy="53734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97D596-E7E7-DDF5-529D-561325546611}"/>
              </a:ext>
            </a:extLst>
          </p:cNvPr>
          <p:cNvSpPr txBox="1"/>
          <p:nvPr/>
        </p:nvSpPr>
        <p:spPr>
          <a:xfrm>
            <a:off x="375685" y="1905304"/>
            <a:ext cx="10309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Модальное окно при нажатии на сортировку: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426C6-DB8F-8FD9-1E7C-4A0272037895}"/>
              </a:ext>
            </a:extLst>
          </p:cNvPr>
          <p:cNvSpPr txBox="1"/>
          <p:nvPr/>
        </p:nvSpPr>
        <p:spPr>
          <a:xfrm>
            <a:off x="9261743" y="4700388"/>
            <a:ext cx="4293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мы добавили сортировку и для раздела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Проекты в сфере ВИЭ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000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78C9-0657-44AA-632B-620E476E5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6DD22C9D-191C-3FD5-657C-0F4C7EDED01D}"/>
                  </a:ext>
                </a:extLst>
              </p14:cNvPr>
              <p14:cNvContentPartPr/>
              <p14:nvPr/>
            </p14:nvContentPartPr>
            <p14:xfrm>
              <a:off x="12695788" y="7693499"/>
              <a:ext cx="1803600" cy="4492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6DD22C9D-191C-3FD5-657C-0F4C7EDED0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32788" y="7630499"/>
                <a:ext cx="1929240" cy="5749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67FCEF3-BFF0-C03C-AC51-5F17FF00D792}"/>
              </a:ext>
            </a:extLst>
          </p:cNvPr>
          <p:cNvSpPr txBox="1"/>
          <p:nvPr/>
        </p:nvSpPr>
        <p:spPr>
          <a:xfrm>
            <a:off x="368698" y="86821"/>
            <a:ext cx="8920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50212B6-045C-1803-1DAC-49A30EC0B509}"/>
              </a:ext>
            </a:extLst>
          </p:cNvPr>
          <p:cNvSpPr/>
          <p:nvPr/>
        </p:nvSpPr>
        <p:spPr>
          <a:xfrm>
            <a:off x="10770948" y="6958938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2998BB7-3EFC-2F60-E94C-C65E260E6E3B}"/>
              </a:ext>
            </a:extLst>
          </p:cNvPr>
          <p:cNvSpPr/>
          <p:nvPr/>
        </p:nvSpPr>
        <p:spPr>
          <a:xfrm>
            <a:off x="9289473" y="6262415"/>
            <a:ext cx="5340927" cy="1943100"/>
          </a:xfrm>
          <a:custGeom>
            <a:avLst/>
            <a:gdLst>
              <a:gd name="connsiteX0" fmla="*/ 5340927 w 5340927"/>
              <a:gd name="connsiteY0" fmla="*/ 0 h 1943100"/>
              <a:gd name="connsiteX1" fmla="*/ 2275609 w 5340927"/>
              <a:gd name="connsiteY1" fmla="*/ 477982 h 1943100"/>
              <a:gd name="connsiteX2" fmla="*/ 0 w 5340927"/>
              <a:gd name="connsiteY2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0927" h="1943100">
                <a:moveTo>
                  <a:pt x="5340927" y="0"/>
                </a:moveTo>
                <a:cubicBezTo>
                  <a:pt x="4253345" y="77066"/>
                  <a:pt x="3165763" y="154132"/>
                  <a:pt x="2275609" y="477982"/>
                </a:cubicBezTo>
                <a:cubicBezTo>
                  <a:pt x="1385455" y="801832"/>
                  <a:pt x="356754" y="1711036"/>
                  <a:pt x="0" y="194310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5307764410243126051">
            <a:hlinkClick r:id="" action="ppaction://media"/>
            <a:extLst>
              <a:ext uri="{FF2B5EF4-FFF2-40B4-BE49-F238E27FC236}">
                <a16:creationId xmlns:a16="http://schemas.microsoft.com/office/drawing/2014/main" id="{250A2387-96E0-D15A-A593-4BC45EA215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6529" y="794707"/>
            <a:ext cx="10886033" cy="73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2BB644D7-4AFB-4815-C166-05315DEF682A}"/>
                  </a:ext>
                </a:extLst>
              </p14:cNvPr>
              <p14:cNvContentPartPr/>
              <p14:nvPr/>
            </p14:nvContentPartPr>
            <p14:xfrm>
              <a:off x="12367108" y="7801859"/>
              <a:ext cx="2121480" cy="2959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2BB644D7-4AFB-4815-C166-05315DEF68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4108" y="7739219"/>
                <a:ext cx="2247120" cy="421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CF88C5-565F-0001-2EFD-0F05E0C0A55A}"/>
              </a:ext>
            </a:extLst>
          </p:cNvPr>
          <p:cNvSpPr txBox="1"/>
          <p:nvPr/>
        </p:nvSpPr>
        <p:spPr>
          <a:xfrm>
            <a:off x="617237" y="458327"/>
            <a:ext cx="3945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90739-F5E1-2DD4-3577-A265D8593BDE}"/>
              </a:ext>
            </a:extLst>
          </p:cNvPr>
          <p:cNvSpPr txBox="1"/>
          <p:nvPr/>
        </p:nvSpPr>
        <p:spPr>
          <a:xfrm>
            <a:off x="1278058" y="2014841"/>
            <a:ext cx="6569107" cy="222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показало стабильную работу, быструю загрузку ст</a:t>
            </a:r>
            <a:r>
              <a:rPr lang="ru-RU" sz="32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раниц </a:t>
            </a: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отсутствие ошибок. </a:t>
            </a:r>
            <a:endParaRPr lang="ru-RU" sz="320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82B0188-D091-4ADB-D984-624300799AA6}"/>
              </a:ext>
            </a:extLst>
          </p:cNvPr>
          <p:cNvSpPr/>
          <p:nvPr/>
        </p:nvSpPr>
        <p:spPr>
          <a:xfrm>
            <a:off x="11202748" y="-1507426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C7A3D-2C6E-C35E-3897-1709238C334B}"/>
              </a:ext>
            </a:extLst>
          </p:cNvPr>
          <p:cNvSpPr txBox="1"/>
          <p:nvPr/>
        </p:nvSpPr>
        <p:spPr>
          <a:xfrm>
            <a:off x="7315200" y="4595218"/>
            <a:ext cx="606544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FBFBF"/>
                </a:solidFill>
              </a:rPr>
              <a:t>Стабильная работа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FBFBF"/>
                </a:solidFill>
              </a:rPr>
              <a:t>Быстрая загрузка страниц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FBFBF"/>
                </a:solidFill>
              </a:rPr>
              <a:t>Навигация работает корректно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FBFBF"/>
                </a:solidFill>
              </a:rPr>
              <a:t>Кнопки работают без ошибок</a:t>
            </a:r>
          </a:p>
        </p:txBody>
      </p:sp>
    </p:spTree>
    <p:extLst>
      <p:ext uri="{BB962C8B-B14F-4D97-AF65-F5344CB8AC3E}">
        <p14:creationId xmlns:p14="http://schemas.microsoft.com/office/powerpoint/2010/main" val="152800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39AC84F-7C99-FB88-5A80-3F936556F6F5}"/>
                  </a:ext>
                </a:extLst>
              </p14:cNvPr>
              <p14:cNvContentPartPr/>
              <p14:nvPr/>
            </p14:nvContentPartPr>
            <p14:xfrm>
              <a:off x="12833668" y="7817339"/>
              <a:ext cx="1684440" cy="279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39AC84F-7C99-FB88-5A80-3F936556F6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70668" y="7754699"/>
                <a:ext cx="1810080" cy="405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8123A8-308A-439D-F218-6A2D8569A87E}"/>
              </a:ext>
            </a:extLst>
          </p:cNvPr>
          <p:cNvSpPr txBox="1"/>
          <p:nvPr/>
        </p:nvSpPr>
        <p:spPr>
          <a:xfrm>
            <a:off x="4730996" y="22597"/>
            <a:ext cx="41055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ОБСУЖДЕНИЯ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AD8AC-C065-939C-01A6-B1283A74BB48}"/>
              </a:ext>
            </a:extLst>
          </p:cNvPr>
          <p:cNvSpPr txBox="1"/>
          <p:nvPr/>
        </p:nvSpPr>
        <p:spPr>
          <a:xfrm>
            <a:off x="127592" y="572380"/>
            <a:ext cx="11996810" cy="5384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Будущие планы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VerduraX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Добавление новых разделов, таких как форум, отзывы.</a:t>
            </a:r>
          </a:p>
          <a:p>
            <a:pPr>
              <a:lnSpc>
                <a:spcPct val="200000"/>
              </a:lnSpc>
            </a:pP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Разработка мобильного приложения для удобства пользователей</a:t>
            </a:r>
          </a:p>
          <a:p>
            <a:pPr>
              <a:lnSpc>
                <a:spcPct val="200000"/>
              </a:lnSpc>
            </a:pP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Добавить авторизацию для персонализации.</a:t>
            </a:r>
          </a:p>
          <a:p>
            <a:pPr>
              <a:lnSpc>
                <a:spcPct val="200000"/>
              </a:lnSpc>
            </a:pP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Реализовать адаптацию под разные экраны.</a:t>
            </a:r>
          </a:p>
          <a:p>
            <a:pPr>
              <a:lnSpc>
                <a:spcPct val="200000"/>
              </a:lnSpc>
            </a:pP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Сортировка по тематике в разделе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Новости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ru-R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Проекты в сфере ВИЭ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4687D9-2036-1970-3BC5-8B6358DB69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2944" y="1067435"/>
            <a:ext cx="4049864" cy="40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26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9B793FD-3B07-10A5-A9A3-1AD0111857D1}"/>
                  </a:ext>
                </a:extLst>
              </p14:cNvPr>
              <p14:cNvContentPartPr/>
              <p14:nvPr/>
            </p14:nvContentPartPr>
            <p14:xfrm>
              <a:off x="12722068" y="7795379"/>
              <a:ext cx="1792800" cy="271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9B793FD-3B07-10A5-A9A3-1AD0111857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9068" y="7732739"/>
                <a:ext cx="1918440" cy="397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5E4B8B-8F77-FE2E-35B9-12ABC8EC2E18}"/>
              </a:ext>
            </a:extLst>
          </p:cNvPr>
          <p:cNvSpPr txBox="1"/>
          <p:nvPr/>
        </p:nvSpPr>
        <p:spPr>
          <a:xfrm>
            <a:off x="1307145" y="363459"/>
            <a:ext cx="12016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ИСПОЛЬЗУЕМОЙ ЛИТЕРАТУРЫ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6A40E-C7DB-03FA-D4E8-A3ADD2CD8570}"/>
              </a:ext>
            </a:extLst>
          </p:cNvPr>
          <p:cNvSpPr txBox="1"/>
          <p:nvPr/>
        </p:nvSpPr>
        <p:spPr>
          <a:xfrm>
            <a:off x="512380" y="1336259"/>
            <a:ext cx="15125609" cy="367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Силин, П. А. Проектирование и разработка веб-приложений. — М.: Издательство, 2020.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Баранов, С. В. Основы работы с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— М.: Издательство, 2021.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Степанов, И. А. Методы тестирования программного обеспечения. — М.: Издательство, 2017.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Шабанов, Д. Ю. Дизайн пользовательского интерфейса. — М.: Издательство, 2020.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Иванов, А. С. Возобновляемые источники энергии: перспективы и вызовы. — М.: Энергетика, 2019.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BBD8F3-1C4E-FB81-1C20-98D907BB6A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621" y="5357642"/>
            <a:ext cx="2437739" cy="2437737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231ED739-8CA2-F206-6E0C-6320145D4AE0}"/>
              </a:ext>
            </a:extLst>
          </p:cNvPr>
          <p:cNvSpPr/>
          <p:nvPr/>
        </p:nvSpPr>
        <p:spPr>
          <a:xfrm>
            <a:off x="10770948" y="6958938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61D7086-B29B-7E76-48C9-CDC9587A5759}"/>
              </a:ext>
            </a:extLst>
          </p:cNvPr>
          <p:cNvSpPr/>
          <p:nvPr/>
        </p:nvSpPr>
        <p:spPr>
          <a:xfrm>
            <a:off x="9289473" y="6262415"/>
            <a:ext cx="5340927" cy="1943100"/>
          </a:xfrm>
          <a:custGeom>
            <a:avLst/>
            <a:gdLst>
              <a:gd name="connsiteX0" fmla="*/ 5340927 w 5340927"/>
              <a:gd name="connsiteY0" fmla="*/ 0 h 1943100"/>
              <a:gd name="connsiteX1" fmla="*/ 2275609 w 5340927"/>
              <a:gd name="connsiteY1" fmla="*/ 477982 h 1943100"/>
              <a:gd name="connsiteX2" fmla="*/ 0 w 5340927"/>
              <a:gd name="connsiteY2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0927" h="1943100">
                <a:moveTo>
                  <a:pt x="5340927" y="0"/>
                </a:moveTo>
                <a:cubicBezTo>
                  <a:pt x="4253345" y="77066"/>
                  <a:pt x="3165763" y="154132"/>
                  <a:pt x="2275609" y="477982"/>
                </a:cubicBezTo>
                <a:cubicBezTo>
                  <a:pt x="1385455" y="801832"/>
                  <a:pt x="356754" y="1711036"/>
                  <a:pt x="0" y="194310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799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C0937528-D24F-FAF8-1D1A-9B3B7CE048D7}"/>
                  </a:ext>
                </a:extLst>
              </p14:cNvPr>
              <p14:cNvContentPartPr/>
              <p14:nvPr/>
            </p14:nvContentPartPr>
            <p14:xfrm>
              <a:off x="5414068" y="4540619"/>
              <a:ext cx="19800" cy="19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C0937528-D24F-FAF8-1D1A-9B3B7CE048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6428" y="4522979"/>
                <a:ext cx="554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93BB89B2-2E7C-DE2E-541F-C4AE4F002D9C}"/>
                  </a:ext>
                </a:extLst>
              </p14:cNvPr>
              <p14:cNvContentPartPr/>
              <p14:nvPr/>
            </p14:nvContentPartPr>
            <p14:xfrm>
              <a:off x="9914068" y="7201739"/>
              <a:ext cx="4398480" cy="9360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93BB89B2-2E7C-DE2E-541F-C4AE4F002D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6068" y="7184099"/>
                <a:ext cx="443412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25AFA09-67A7-30DE-BC94-270BE1A78703}"/>
                  </a:ext>
                </a:extLst>
              </p14:cNvPr>
              <p14:cNvContentPartPr/>
              <p14:nvPr/>
            </p14:nvContentPartPr>
            <p14:xfrm>
              <a:off x="13746268" y="7828499"/>
              <a:ext cx="360" cy="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25AFA09-67A7-30DE-BC94-270BE1A787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83628" y="776549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B09550AA-5962-1500-D4B4-972F93A8B133}"/>
                  </a:ext>
                </a:extLst>
              </p14:cNvPr>
              <p14:cNvContentPartPr/>
              <p14:nvPr/>
            </p14:nvContentPartPr>
            <p14:xfrm>
              <a:off x="13039228" y="7079699"/>
              <a:ext cx="1457280" cy="106740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B09550AA-5962-1500-D4B4-972F93A8B1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76588" y="7017059"/>
                <a:ext cx="1582920" cy="1193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50962648-A8B1-E868-BBEA-224612356CC2}"/>
              </a:ext>
            </a:extLst>
          </p:cNvPr>
          <p:cNvSpPr/>
          <p:nvPr/>
        </p:nvSpPr>
        <p:spPr>
          <a:xfrm>
            <a:off x="-586644" y="6998031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BD8BAA7-10D8-77A4-9674-D564BD2329A2}"/>
              </a:ext>
            </a:extLst>
          </p:cNvPr>
          <p:cNvSpPr/>
          <p:nvPr/>
        </p:nvSpPr>
        <p:spPr>
          <a:xfrm>
            <a:off x="7941388" y="-1342367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25CCF-2F2E-9E2C-5B9C-E86883EDA30F}"/>
              </a:ext>
            </a:extLst>
          </p:cNvPr>
          <p:cNvSpPr txBox="1"/>
          <p:nvPr/>
        </p:nvSpPr>
        <p:spPr>
          <a:xfrm>
            <a:off x="1680852" y="1858199"/>
            <a:ext cx="11795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C5790B-EDDD-5048-D559-23928964A2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333" y="2563141"/>
            <a:ext cx="5202371" cy="5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293600-A373-F215-EA42-E6FC179020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2975" y="110452"/>
            <a:ext cx="10217426" cy="44290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EA5EF6F-68E7-5ADA-3978-1498979BFA94}"/>
                  </a:ext>
                </a:extLst>
              </p14:cNvPr>
              <p14:cNvContentPartPr/>
              <p14:nvPr/>
            </p14:nvContentPartPr>
            <p14:xfrm>
              <a:off x="12559348" y="7744619"/>
              <a:ext cx="1911960" cy="3412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EA5EF6F-68E7-5ADA-3978-1498979BFA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96708" y="7681619"/>
                <a:ext cx="203760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3D004CC-4F53-AF27-1928-A6C468B2DFC0}"/>
                  </a:ext>
                </a:extLst>
              </p14:cNvPr>
              <p14:cNvContentPartPr/>
              <p14:nvPr/>
            </p14:nvContentPartPr>
            <p14:xfrm>
              <a:off x="2609308" y="4438019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3D004CC-4F53-AF27-1928-A6C468B2DF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6668" y="437537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3A0D482-10D8-F160-A6D2-5DEAA79FD89A}"/>
              </a:ext>
            </a:extLst>
          </p:cNvPr>
          <p:cNvSpPr txBox="1"/>
          <p:nvPr/>
        </p:nvSpPr>
        <p:spPr>
          <a:xfrm>
            <a:off x="246898" y="63657"/>
            <a:ext cx="5058069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55600">
              <a:lnSpc>
                <a:spcPct val="150000"/>
              </a:lnSpc>
              <a:spcAft>
                <a:spcPts val="1000"/>
              </a:spcAft>
            </a:pPr>
            <a:r>
              <a:rPr lang="ru-RU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ОГЛАВЛЕНИЕ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748155-AA37-A744-5CA3-29B87E76A07A}"/>
              </a:ext>
            </a:extLst>
          </p:cNvPr>
          <p:cNvSpPr txBox="1"/>
          <p:nvPr/>
        </p:nvSpPr>
        <p:spPr>
          <a:xfrm>
            <a:off x="1140431" y="2352782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ᵒ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C9ED0C-19AD-9F0A-CBDA-C1906E369782}"/>
              </a:ext>
            </a:extLst>
          </p:cNvPr>
          <p:cNvSpPr txBox="1"/>
          <p:nvPr/>
        </p:nvSpPr>
        <p:spPr>
          <a:xfrm>
            <a:off x="246898" y="1032371"/>
            <a:ext cx="6540445" cy="585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Актуальность</a:t>
            </a:r>
            <a:endParaRPr lang="ru-RU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Цель и задачи работы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Методика выполнения работы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Результаты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Обсуждения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Список используемой литературы 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C598EF5E-9470-7BC1-1690-D66AAE1FF235}"/>
              </a:ext>
            </a:extLst>
          </p:cNvPr>
          <p:cNvSpPr/>
          <p:nvPr/>
        </p:nvSpPr>
        <p:spPr>
          <a:xfrm>
            <a:off x="12846939" y="7140539"/>
            <a:ext cx="3924729" cy="21781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4742" y="71420"/>
            <a:ext cx="7669100" cy="83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DAF41E1-37E5-1004-82FE-DD53F77B7989}"/>
                  </a:ext>
                </a:extLst>
              </p14:cNvPr>
              <p14:cNvContentPartPr/>
              <p14:nvPr/>
            </p14:nvContentPartPr>
            <p14:xfrm>
              <a:off x="12800188" y="7791059"/>
              <a:ext cx="1668240" cy="325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DAF41E1-37E5-1004-82FE-DD53F77B79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7548" y="7728059"/>
                <a:ext cx="1793880" cy="4507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Овал 16">
            <a:extLst>
              <a:ext uri="{FF2B5EF4-FFF2-40B4-BE49-F238E27FC236}">
                <a16:creationId xmlns:a16="http://schemas.microsoft.com/office/drawing/2014/main" id="{E90A546B-77CB-6AB5-85AC-71A53F442DEB}"/>
              </a:ext>
            </a:extLst>
          </p:cNvPr>
          <p:cNvSpPr/>
          <p:nvPr/>
        </p:nvSpPr>
        <p:spPr>
          <a:xfrm>
            <a:off x="11116388" y="6958938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86039612-48E0-CCC1-FB53-E1547598CCC5}"/>
              </a:ext>
            </a:extLst>
          </p:cNvPr>
          <p:cNvSpPr/>
          <p:nvPr/>
        </p:nvSpPr>
        <p:spPr>
          <a:xfrm>
            <a:off x="9953842" y="6697235"/>
            <a:ext cx="5340927" cy="1943100"/>
          </a:xfrm>
          <a:custGeom>
            <a:avLst/>
            <a:gdLst>
              <a:gd name="connsiteX0" fmla="*/ 5340927 w 5340927"/>
              <a:gd name="connsiteY0" fmla="*/ 0 h 1943100"/>
              <a:gd name="connsiteX1" fmla="*/ 2275609 w 5340927"/>
              <a:gd name="connsiteY1" fmla="*/ 477982 h 1943100"/>
              <a:gd name="connsiteX2" fmla="*/ 0 w 5340927"/>
              <a:gd name="connsiteY2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0927" h="1943100">
                <a:moveTo>
                  <a:pt x="5340927" y="0"/>
                </a:moveTo>
                <a:cubicBezTo>
                  <a:pt x="4253345" y="77066"/>
                  <a:pt x="3165763" y="154132"/>
                  <a:pt x="2275609" y="477982"/>
                </a:cubicBezTo>
                <a:cubicBezTo>
                  <a:pt x="1385455" y="801832"/>
                  <a:pt x="356754" y="1711036"/>
                  <a:pt x="0" y="194310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9B7EC-B1BD-107B-AE28-97C7BF552B4B}"/>
              </a:ext>
            </a:extLst>
          </p:cNvPr>
          <p:cNvSpPr txBox="1"/>
          <p:nvPr/>
        </p:nvSpPr>
        <p:spPr>
          <a:xfrm>
            <a:off x="388734" y="909676"/>
            <a:ext cx="13066157" cy="2219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 о возобновляемой энергии: новости, проекты и поддержка их финансирования для развития экологичных технологий. Изменение климата и истощение ресурсов требуют развития ВИЭ.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CD68AB-C6CA-B595-540A-8981CCA9D60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756" y="3967770"/>
            <a:ext cx="5872342" cy="38518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33FE6A-16E8-08BA-9DFB-6B8C38F1EAF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7424" y="4064300"/>
            <a:ext cx="4715220" cy="3755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63078" y="609125"/>
            <a:ext cx="12520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52A812A-AC4A-0D36-C70B-5B0A5AC800AA}"/>
                  </a:ext>
                </a:extLst>
              </p14:cNvPr>
              <p14:cNvContentPartPr/>
              <p14:nvPr/>
            </p14:nvContentPartPr>
            <p14:xfrm>
              <a:off x="12742228" y="7763699"/>
              <a:ext cx="1788840" cy="2829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52A812A-AC4A-0D36-C70B-5B0A5AC800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79228" y="7701059"/>
                <a:ext cx="1914480" cy="4086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 6"/>
          <p:cNvSpPr/>
          <p:nvPr/>
        </p:nvSpPr>
        <p:spPr>
          <a:xfrm>
            <a:off x="277468" y="1483927"/>
            <a:ext cx="5732023" cy="3290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Цель проекта — создать платформу для поддержки и финансирования инициатив в сфере возобновляемой энергии.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A5D4F8-5378-D7BB-A7F7-C604B9154306}"/>
              </a:ext>
            </a:extLst>
          </p:cNvPr>
          <p:cNvSpPr txBox="1"/>
          <p:nvPr/>
        </p:nvSpPr>
        <p:spPr>
          <a:xfrm>
            <a:off x="6819914" y="1386101"/>
            <a:ext cx="5111323" cy="296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Обеспечить удобный интерфейс, быструю загрузку, адаптивность и привлекательный дизайн.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02A3556-47B8-F364-4B56-9C7E3A1ED9FB}"/>
              </a:ext>
            </a:extLst>
          </p:cNvPr>
          <p:cNvSpPr/>
          <p:nvPr/>
        </p:nvSpPr>
        <p:spPr>
          <a:xfrm>
            <a:off x="10410143" y="-678232"/>
            <a:ext cx="5404206" cy="25377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6512838" y="2645569"/>
            <a:ext cx="15168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6488430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17" name="Text 14"/>
          <p:cNvSpPr/>
          <p:nvPr/>
        </p:nvSpPr>
        <p:spPr>
          <a:xfrm>
            <a:off x="6497360" y="6332458"/>
            <a:ext cx="18252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F302926A-FFDF-38F4-499F-48480D85690E}"/>
                  </a:ext>
                </a:extLst>
              </p14:cNvPr>
              <p14:cNvContentPartPr/>
              <p14:nvPr/>
            </p14:nvContentPartPr>
            <p14:xfrm>
              <a:off x="12788308" y="7648139"/>
              <a:ext cx="1700280" cy="43884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F302926A-FFDF-38F4-499F-48480D856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5668" y="7585499"/>
                <a:ext cx="1825920" cy="5644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166C4E7-2C16-A3BA-033F-429BC17C5184}"/>
              </a:ext>
            </a:extLst>
          </p:cNvPr>
          <p:cNvSpPr txBox="1"/>
          <p:nvPr/>
        </p:nvSpPr>
        <p:spPr>
          <a:xfrm>
            <a:off x="529361" y="458724"/>
            <a:ext cx="5293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РАБОТЫ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1ECED-50E2-8523-BEBF-9475ADC699D2}"/>
              </a:ext>
            </a:extLst>
          </p:cNvPr>
          <p:cNvSpPr txBox="1"/>
          <p:nvPr/>
        </p:nvSpPr>
        <p:spPr>
          <a:xfrm>
            <a:off x="529361" y="1421308"/>
            <a:ext cx="10375594" cy="585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Разработать и реализовать дизайн страниц сайта.</a:t>
            </a:r>
            <a:endParaRPr lang="ru-RU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Определить и описать функциональные возможности будущего сайта.</a:t>
            </a:r>
            <a:endParaRPr lang="ru-RU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Собрать данные о ВИЭ для базы данных.</a:t>
            </a:r>
            <a:endParaRPr lang="ru-RU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Написать код для реализации функций сайта.</a:t>
            </a:r>
            <a:endParaRPr lang="ru-RU" sz="3200" dirty="0">
              <a:solidFill>
                <a:schemeClr val="bg1">
                  <a:lumMod val="65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Провести тестирование и устранить ошибки.</a:t>
            </a:r>
            <a:endParaRPr lang="ru-RU" sz="3200" dirty="0">
              <a:solidFill>
                <a:schemeClr val="bg1">
                  <a:lumMod val="65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EE2A7FAC-6A8F-DD21-0E44-1AFA06D6498B}"/>
              </a:ext>
            </a:extLst>
          </p:cNvPr>
          <p:cNvSpPr/>
          <p:nvPr/>
        </p:nvSpPr>
        <p:spPr>
          <a:xfrm>
            <a:off x="11750604" y="-316818"/>
            <a:ext cx="4570037" cy="13636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480ACB78-0D7B-5F91-3BC2-0589B27935A3}"/>
              </a:ext>
            </a:extLst>
          </p:cNvPr>
          <p:cNvSpPr/>
          <p:nvPr/>
        </p:nvSpPr>
        <p:spPr>
          <a:xfrm>
            <a:off x="9289473" y="6262415"/>
            <a:ext cx="5340927" cy="1943100"/>
          </a:xfrm>
          <a:custGeom>
            <a:avLst/>
            <a:gdLst>
              <a:gd name="connsiteX0" fmla="*/ 5340927 w 5340927"/>
              <a:gd name="connsiteY0" fmla="*/ 0 h 1943100"/>
              <a:gd name="connsiteX1" fmla="*/ 2275609 w 5340927"/>
              <a:gd name="connsiteY1" fmla="*/ 477982 h 1943100"/>
              <a:gd name="connsiteX2" fmla="*/ 0 w 5340927"/>
              <a:gd name="connsiteY2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0927" h="1943100">
                <a:moveTo>
                  <a:pt x="5340927" y="0"/>
                </a:moveTo>
                <a:cubicBezTo>
                  <a:pt x="4253345" y="77066"/>
                  <a:pt x="3165763" y="154132"/>
                  <a:pt x="2275609" y="477982"/>
                </a:cubicBezTo>
                <a:cubicBezTo>
                  <a:pt x="1385455" y="801832"/>
                  <a:pt x="356754" y="1711036"/>
                  <a:pt x="0" y="194310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27FAA0A-EBC0-78B2-FD66-80852C08EC60}"/>
              </a:ext>
            </a:extLst>
          </p:cNvPr>
          <p:cNvSpPr/>
          <p:nvPr/>
        </p:nvSpPr>
        <p:spPr>
          <a:xfrm>
            <a:off x="10770948" y="6958938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8287" y="18180"/>
            <a:ext cx="9313305" cy="2043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ru-RU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реализации сайта был выбран </a:t>
            </a:r>
            <a:endParaRPr lang="en-US" sz="4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следующий стек технологий: 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8076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3968472" y="4469249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733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81BE1F6-0382-86FF-D72D-018066B8E17D}"/>
              </a:ext>
            </a:extLst>
          </p:cNvPr>
          <p:cNvSpPr/>
          <p:nvPr/>
        </p:nvSpPr>
        <p:spPr>
          <a:xfrm>
            <a:off x="11750604" y="-316818"/>
            <a:ext cx="4570037" cy="13636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8126DA8F-5793-A628-45D4-2EFF44E50B57}"/>
              </a:ext>
            </a:extLst>
          </p:cNvPr>
          <p:cNvSpPr/>
          <p:nvPr/>
        </p:nvSpPr>
        <p:spPr>
          <a:xfrm>
            <a:off x="12381845" y="0"/>
            <a:ext cx="2238164" cy="773266"/>
          </a:xfrm>
          <a:custGeom>
            <a:avLst/>
            <a:gdLst>
              <a:gd name="connsiteX0" fmla="*/ 357410 w 2238164"/>
              <a:gd name="connsiteY0" fmla="*/ 0 h 773266"/>
              <a:gd name="connsiteX1" fmla="*/ 45682 w 2238164"/>
              <a:gd name="connsiteY1" fmla="*/ 529936 h 773266"/>
              <a:gd name="connsiteX2" fmla="*/ 1230246 w 2238164"/>
              <a:gd name="connsiteY2" fmla="*/ 768927 h 773266"/>
              <a:gd name="connsiteX3" fmla="*/ 2238164 w 2238164"/>
              <a:gd name="connsiteY3" fmla="*/ 685800 h 77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164" h="773266">
                <a:moveTo>
                  <a:pt x="357410" y="0"/>
                </a:moveTo>
                <a:cubicBezTo>
                  <a:pt x="128809" y="200891"/>
                  <a:pt x="-99791" y="401782"/>
                  <a:pt x="45682" y="529936"/>
                </a:cubicBezTo>
                <a:cubicBezTo>
                  <a:pt x="191155" y="658090"/>
                  <a:pt x="864832" y="742950"/>
                  <a:pt x="1230246" y="768927"/>
                </a:cubicBezTo>
                <a:cubicBezTo>
                  <a:pt x="1595660" y="794904"/>
                  <a:pt x="2089228" y="696191"/>
                  <a:pt x="2238164" y="685800"/>
                </a:cubicBez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8A482E3-D687-521D-A1FA-714AE51AC7C6}"/>
              </a:ext>
            </a:extLst>
          </p:cNvPr>
          <p:cNvSpPr/>
          <p:nvPr/>
        </p:nvSpPr>
        <p:spPr>
          <a:xfrm>
            <a:off x="12164854" y="7740502"/>
            <a:ext cx="2455155" cy="48909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869C040-BFBA-6BFB-CD74-D19F65221002}"/>
              </a:ext>
            </a:extLst>
          </p:cNvPr>
          <p:cNvGrpSpPr/>
          <p:nvPr/>
        </p:nvGrpSpPr>
        <p:grpSpPr>
          <a:xfrm>
            <a:off x="968461" y="1702646"/>
            <a:ext cx="1981554" cy="2661180"/>
            <a:chOff x="2948618" y="1684638"/>
            <a:chExt cx="1981554" cy="2661180"/>
          </a:xfrm>
        </p:grpSpPr>
        <p:sp>
          <p:nvSpPr>
            <p:cNvPr id="4" name="Text 1"/>
            <p:cNvSpPr/>
            <p:nvPr/>
          </p:nvSpPr>
          <p:spPr>
            <a:xfrm>
              <a:off x="3989308" y="2959179"/>
              <a:ext cx="130016" cy="4535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endParaRPr lang="en-US" sz="2200" dirty="0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34FD55DE-327B-D4F3-7069-B35A2830C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618" y="2719983"/>
              <a:ext cx="1625835" cy="16258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817458-60FD-45EE-FE24-915FBB2C0F5B}"/>
                </a:ext>
              </a:extLst>
            </p:cNvPr>
            <p:cNvSpPr txBox="1"/>
            <p:nvPr/>
          </p:nvSpPr>
          <p:spPr>
            <a:xfrm>
              <a:off x="3048444" y="1684638"/>
              <a:ext cx="1881728" cy="103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36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Django</a:t>
              </a:r>
              <a:endParaRPr lang="en-US" sz="36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C65EE40-E3AC-9A90-E7D5-CD96BA7E2AA2}"/>
              </a:ext>
            </a:extLst>
          </p:cNvPr>
          <p:cNvGrpSpPr/>
          <p:nvPr/>
        </p:nvGrpSpPr>
        <p:grpSpPr>
          <a:xfrm>
            <a:off x="3543301" y="2048591"/>
            <a:ext cx="1521952" cy="2339446"/>
            <a:chOff x="3927312" y="3584360"/>
            <a:chExt cx="1521952" cy="2339446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ADE419CE-D4AA-A60E-0D95-B9AF3FA22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7312" y="4401854"/>
              <a:ext cx="1521952" cy="15219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B13E6-96FC-A9B9-2F95-BDF8B6F97BF1}"/>
                </a:ext>
              </a:extLst>
            </p:cNvPr>
            <p:cNvSpPr txBox="1"/>
            <p:nvPr/>
          </p:nvSpPr>
          <p:spPr>
            <a:xfrm>
              <a:off x="4080129" y="3584360"/>
              <a:ext cx="1333415" cy="822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Mincho" panose="02020609040205080304" pitchFamily="49" charset="-128"/>
                  <a:cs typeface="+mn-cs"/>
                </a:rPr>
                <a:t>HTML 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E3E8908-B31A-FB2B-BC9E-5B2FCDFC56E6}"/>
              </a:ext>
            </a:extLst>
          </p:cNvPr>
          <p:cNvGrpSpPr/>
          <p:nvPr/>
        </p:nvGrpSpPr>
        <p:grpSpPr>
          <a:xfrm>
            <a:off x="9294685" y="1865589"/>
            <a:ext cx="1623290" cy="2451906"/>
            <a:chOff x="5634277" y="2043296"/>
            <a:chExt cx="1598054" cy="2451906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2AAC30A7-2B3A-F6EA-7E10-03075B3B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4277" y="2897148"/>
              <a:ext cx="1598054" cy="159805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814CFF-C72D-AA76-9C3C-3D4EE541FD24}"/>
                </a:ext>
              </a:extLst>
            </p:cNvPr>
            <p:cNvSpPr txBox="1"/>
            <p:nvPr/>
          </p:nvSpPr>
          <p:spPr>
            <a:xfrm>
              <a:off x="5994262" y="2043296"/>
              <a:ext cx="1178404" cy="822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Mincho" panose="02020609040205080304" pitchFamily="49" charset="-128"/>
                  <a:cs typeface="+mn-cs"/>
                </a:rPr>
                <a:t>CSS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65AFF63-B38B-886D-5FD3-DB3F6FD84191}"/>
              </a:ext>
            </a:extLst>
          </p:cNvPr>
          <p:cNvGrpSpPr/>
          <p:nvPr/>
        </p:nvGrpSpPr>
        <p:grpSpPr>
          <a:xfrm>
            <a:off x="6085084" y="1797747"/>
            <a:ext cx="1979547" cy="2677201"/>
            <a:chOff x="5966274" y="2554043"/>
            <a:chExt cx="1979547" cy="2677201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AFD9950A-0F9F-F71B-7C53-640ED61C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6274" y="3481220"/>
              <a:ext cx="1750024" cy="17500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309A03-BB4F-0D28-9949-3D0283DC23E9}"/>
                </a:ext>
              </a:extLst>
            </p:cNvPr>
            <p:cNvSpPr txBox="1"/>
            <p:nvPr/>
          </p:nvSpPr>
          <p:spPr>
            <a:xfrm>
              <a:off x="5966274" y="2554043"/>
              <a:ext cx="1979547" cy="927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rPr>
                <a:t>JavaScript </a:t>
              </a:r>
              <a:endParaRPr lang="en-US" sz="32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ED1048F-E45B-D2B6-2E69-68ED9ED9CF20}"/>
              </a:ext>
            </a:extLst>
          </p:cNvPr>
          <p:cNvGrpSpPr/>
          <p:nvPr/>
        </p:nvGrpSpPr>
        <p:grpSpPr>
          <a:xfrm>
            <a:off x="9294685" y="4922758"/>
            <a:ext cx="1830236" cy="2604060"/>
            <a:chOff x="5444606" y="4426581"/>
            <a:chExt cx="1830236" cy="260406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6CD01123-A46F-E64E-D199-89613B21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4606" y="5224380"/>
              <a:ext cx="1806261" cy="18062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BEF611-4369-6F93-D234-2CF9A3A718BF}"/>
                </a:ext>
              </a:extLst>
            </p:cNvPr>
            <p:cNvSpPr txBox="1"/>
            <p:nvPr/>
          </p:nvSpPr>
          <p:spPr>
            <a:xfrm>
              <a:off x="5529168" y="4426581"/>
              <a:ext cx="1745674" cy="927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rPr>
                <a:t>MariaDB</a:t>
              </a:r>
              <a:endParaRPr lang="en-US" sz="32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2C1EDF2-D66C-46E2-A4E5-BBA68120670F}"/>
              </a:ext>
            </a:extLst>
          </p:cNvPr>
          <p:cNvGrpSpPr/>
          <p:nvPr/>
        </p:nvGrpSpPr>
        <p:grpSpPr>
          <a:xfrm>
            <a:off x="4782912" y="4764474"/>
            <a:ext cx="2240451" cy="2688762"/>
            <a:chOff x="7180037" y="4494904"/>
            <a:chExt cx="2240451" cy="2688762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21E9AEB5-7EF8-2F16-9B2C-FAA73C7F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534" y="5557830"/>
              <a:ext cx="1625836" cy="16258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E0B384-7D0F-C609-8EA6-0CAF9EE73F95}"/>
                </a:ext>
              </a:extLst>
            </p:cNvPr>
            <p:cNvSpPr txBox="1"/>
            <p:nvPr/>
          </p:nvSpPr>
          <p:spPr>
            <a:xfrm>
              <a:off x="7180037" y="4494904"/>
              <a:ext cx="2240451" cy="1135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40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VSCode</a:t>
              </a:r>
              <a:endParaRPr lang="en-US" sz="40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589DA1-8C51-3A08-D2EE-DCC1D097AAFD}"/>
              </a:ext>
            </a:extLst>
          </p:cNvPr>
          <p:cNvGrpSpPr/>
          <p:nvPr/>
        </p:nvGrpSpPr>
        <p:grpSpPr>
          <a:xfrm>
            <a:off x="717049" y="4421942"/>
            <a:ext cx="2377049" cy="2851936"/>
            <a:chOff x="717049" y="4421942"/>
            <a:chExt cx="2377049" cy="28519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0B9036-EB62-48A2-3CF2-9AFB4999464D}"/>
                </a:ext>
              </a:extLst>
            </p:cNvPr>
            <p:cNvSpPr txBox="1"/>
            <p:nvPr/>
          </p:nvSpPr>
          <p:spPr>
            <a:xfrm>
              <a:off x="853647" y="4421942"/>
              <a:ext cx="2240451" cy="1135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Mincho" panose="02020609040205080304" pitchFamily="49" charset="-128"/>
                  <a:cs typeface="+mn-cs"/>
                </a:rPr>
                <a:t>Python</a:t>
              </a: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72B27555-A297-3633-E31E-20AFCE1D5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049" y="5467617"/>
              <a:ext cx="1806261" cy="1806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762ABBB-74D8-FD12-D920-E56F15DA0F96}"/>
              </a:ext>
            </a:extLst>
          </p:cNvPr>
          <p:cNvSpPr txBox="1"/>
          <p:nvPr/>
        </p:nvSpPr>
        <p:spPr>
          <a:xfrm>
            <a:off x="232356" y="163835"/>
            <a:ext cx="1439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БАЗЫ ДАННЫХ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6FC3810-FA0B-61E2-7F01-C471E7822B33}"/>
              </a:ext>
            </a:extLst>
          </p:cNvPr>
          <p:cNvSpPr/>
          <p:nvPr/>
        </p:nvSpPr>
        <p:spPr>
          <a:xfrm>
            <a:off x="12374880" y="7244080"/>
            <a:ext cx="2255520" cy="985520"/>
          </a:xfrm>
          <a:prstGeom prst="round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60506-48D9-0E6C-6B66-8E0C1E897654}"/>
              </a:ext>
            </a:extLst>
          </p:cNvPr>
          <p:cNvSpPr txBox="1"/>
          <p:nvPr/>
        </p:nvSpPr>
        <p:spPr>
          <a:xfrm>
            <a:off x="307427" y="728718"/>
            <a:ext cx="14015545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хранения и организации данных о новостях и решениях мы создали базу данных с помощью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Django:</a:t>
            </a:r>
            <a:endParaRPr lang="ru-RU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BD806D-C9EF-1C36-0F5A-659375AF065C}"/>
              </a:ext>
            </a:extLst>
          </p:cNvPr>
          <p:cNvSpPr txBox="1"/>
          <p:nvPr/>
        </p:nvSpPr>
        <p:spPr>
          <a:xfrm>
            <a:off x="664426" y="1427201"/>
            <a:ext cx="579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“news”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(новости)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D6167-29A4-89D9-A151-FFA172C07BFE}"/>
              </a:ext>
            </a:extLst>
          </p:cNvPr>
          <p:cNvSpPr txBox="1"/>
          <p:nvPr/>
        </p:nvSpPr>
        <p:spPr>
          <a:xfrm>
            <a:off x="6463862" y="1483021"/>
            <a:ext cx="8324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“solutions”(</a:t>
            </a:r>
            <a:r>
              <a:rPr lang="ru-RU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Проекты в сфере ВИЭ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7136336-B9E8-7DF1-CBE5-0F68426601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3" y="2175519"/>
            <a:ext cx="7189259" cy="232591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EFA813-13C4-3132-E192-69423BE44D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5271" y="4595794"/>
            <a:ext cx="5560703" cy="36261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A14021-230D-9F71-F98A-A1F06C27D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26" y="4603418"/>
            <a:ext cx="6396318" cy="36261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91DB36-B1AC-C464-D2AB-029ED28CE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378" y="2175519"/>
            <a:ext cx="6891594" cy="23259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1FD5E9-E620-F5B4-21B2-EAA6F3B0BE78}"/>
              </a:ext>
            </a:extLst>
          </p:cNvPr>
          <p:cNvSpPr/>
          <p:nvPr/>
        </p:nvSpPr>
        <p:spPr>
          <a:xfrm>
            <a:off x="12832336" y="7714770"/>
            <a:ext cx="1798064" cy="51483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E8B8F-C419-9861-EED2-3AAC6951BE9A}"/>
              </a:ext>
            </a:extLst>
          </p:cNvPr>
          <p:cNvSpPr txBox="1"/>
          <p:nvPr/>
        </p:nvSpPr>
        <p:spPr>
          <a:xfrm>
            <a:off x="922084" y="235810"/>
            <a:ext cx="14394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917EA-87CB-0F8F-3957-D7C3678BBD9F}"/>
              </a:ext>
            </a:extLst>
          </p:cNvPr>
          <p:cNvSpPr txBox="1"/>
          <p:nvPr/>
        </p:nvSpPr>
        <p:spPr>
          <a:xfrm>
            <a:off x="2303653" y="751822"/>
            <a:ext cx="10023093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UML-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диаграмма, показывающая действия посетителя и администратора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60D9F-FA25-23F6-5700-3F24BC83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2084" y="1398153"/>
            <a:ext cx="12403015" cy="64065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1694F81-EE7C-B407-2474-ABEE0BC77B4D}"/>
                  </a:ext>
                </a:extLst>
              </p14:cNvPr>
              <p14:cNvContentPartPr/>
              <p14:nvPr/>
            </p14:nvContentPartPr>
            <p14:xfrm>
              <a:off x="12624868" y="7755419"/>
              <a:ext cx="1900080" cy="2905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1694F81-EE7C-B407-2474-ABEE0BC77B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61868" y="7692419"/>
                <a:ext cx="2025720" cy="416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3A8E78-F3C4-2A45-B843-F9BE7A7DDA51}"/>
              </a:ext>
            </a:extLst>
          </p:cNvPr>
          <p:cNvSpPr txBox="1"/>
          <p:nvPr/>
        </p:nvSpPr>
        <p:spPr>
          <a:xfrm>
            <a:off x="1037200" y="357041"/>
            <a:ext cx="13340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САЙТ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CFFE67-39B2-9C97-58E4-C1400A626F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4320" y="1800447"/>
            <a:ext cx="12920588" cy="3423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08E5B2-6CB4-9881-E4D2-B28CB7BC96FC}"/>
              </a:ext>
            </a:extLst>
          </p:cNvPr>
          <p:cNvSpPr txBox="1"/>
          <p:nvPr/>
        </p:nvSpPr>
        <p:spPr>
          <a:xfrm>
            <a:off x="695904" y="1224666"/>
            <a:ext cx="2479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Карта сайта: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D1F64-E3B5-25C7-127A-F820A7E03C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49395"/>
            <a:ext cx="14630400" cy="481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90DA4-AF16-F23E-BAE7-C39321898D65}"/>
              </a:ext>
            </a:extLst>
          </p:cNvPr>
          <p:cNvSpPr txBox="1"/>
          <p:nvPr/>
        </p:nvSpPr>
        <p:spPr>
          <a:xfrm>
            <a:off x="695904" y="5653701"/>
            <a:ext cx="4078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Навигационное меню:</a:t>
            </a:r>
          </a:p>
        </p:txBody>
      </p:sp>
    </p:spTree>
    <p:extLst>
      <p:ext uri="{BB962C8B-B14F-4D97-AF65-F5344CB8AC3E}">
        <p14:creationId xmlns:p14="http://schemas.microsoft.com/office/powerpoint/2010/main" val="498419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470</Words>
  <Application>Microsoft Office PowerPoint</Application>
  <PresentationFormat>Произвольный</PresentationFormat>
  <Paragraphs>79</Paragraphs>
  <Slides>16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Times New Roman</vt:lpstr>
      <vt:lpstr>Arial</vt:lpstr>
      <vt:lpstr>Consolas</vt:lpstr>
      <vt:lpstr>Cambria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Админ Эрик</cp:lastModifiedBy>
  <cp:revision>21</cp:revision>
  <dcterms:created xsi:type="dcterms:W3CDTF">2024-12-25T14:25:30Z</dcterms:created>
  <dcterms:modified xsi:type="dcterms:W3CDTF">2025-02-19T17:13:26Z</dcterms:modified>
</cp:coreProperties>
</file>